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 id="2147483648" r:id="rId5"/>
  </p:sldMasterIdLst>
  <p:notesMasterIdLst>
    <p:notesMasterId r:id="rId26"/>
  </p:notesMasterIdLst>
  <p:sldIdLst>
    <p:sldId id="264" r:id="rId6"/>
    <p:sldId id="315" r:id="rId7"/>
    <p:sldId id="314" r:id="rId8"/>
    <p:sldId id="325" r:id="rId9"/>
    <p:sldId id="338" r:id="rId10"/>
    <p:sldId id="337" r:id="rId11"/>
    <p:sldId id="336" r:id="rId12"/>
    <p:sldId id="339" r:id="rId13"/>
    <p:sldId id="340" r:id="rId14"/>
    <p:sldId id="334" r:id="rId15"/>
    <p:sldId id="335" r:id="rId16"/>
    <p:sldId id="341" r:id="rId17"/>
    <p:sldId id="344" r:id="rId18"/>
    <p:sldId id="324" r:id="rId19"/>
    <p:sldId id="343" r:id="rId20"/>
    <p:sldId id="317" r:id="rId21"/>
    <p:sldId id="342" r:id="rId22"/>
    <p:sldId id="321" r:id="rId23"/>
    <p:sldId id="322" r:id="rId24"/>
    <p:sldId id="34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32B6B9-1385-4718-BADE-8149DEB5AA6A}"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0CC20E1B-287A-4902-B77C-5F020C4B0BF1}">
      <dgm:prSet/>
      <dgm:spPr/>
      <dgm:t>
        <a:bodyPr/>
        <a:lstStyle/>
        <a:p>
          <a:r>
            <a:rPr lang="en-US" dirty="0">
              <a:latin typeface="Amasis MT Pro" panose="02040504050005020304" pitchFamily="18" charset="0"/>
            </a:rPr>
            <a:t>SUMANTH(377)</a:t>
          </a:r>
          <a:r>
            <a:rPr lang="en-US" dirty="0">
              <a:latin typeface="Amasis MT Pro" panose="02040504050005020304" pitchFamily="18" charset="0"/>
              <a:sym typeface="Wingdings" panose="05000000000000000000" pitchFamily="2" charset="2"/>
            </a:rPr>
            <a:t></a:t>
          </a:r>
          <a:r>
            <a:rPr lang="en-US" dirty="0">
              <a:latin typeface="Amasis MT Pro" panose="02040504050005020304" pitchFamily="18" charset="0"/>
            </a:rPr>
            <a:t>Information collection, PPT. </a:t>
          </a:r>
        </a:p>
      </dgm:t>
    </dgm:pt>
    <dgm:pt modelId="{130B2956-0F4C-44B8-9CC4-7BB7333FE86B}" type="parTrans" cxnId="{68DBECB5-E17B-4F0D-8AD8-A7937E5CFA3E}">
      <dgm:prSet/>
      <dgm:spPr/>
      <dgm:t>
        <a:bodyPr/>
        <a:lstStyle/>
        <a:p>
          <a:endParaRPr lang="en-US"/>
        </a:p>
      </dgm:t>
    </dgm:pt>
    <dgm:pt modelId="{14BCFE82-8D23-4F58-8812-C8E346164464}" type="sibTrans" cxnId="{68DBECB5-E17B-4F0D-8AD8-A7937E5CFA3E}">
      <dgm:prSet/>
      <dgm:spPr/>
      <dgm:t>
        <a:bodyPr/>
        <a:lstStyle/>
        <a:p>
          <a:endParaRPr lang="en-US"/>
        </a:p>
      </dgm:t>
    </dgm:pt>
    <dgm:pt modelId="{01B53BBF-82B6-41D1-8990-EE011525EBE4}">
      <dgm:prSet/>
      <dgm:spPr/>
      <dgm:t>
        <a:bodyPr/>
        <a:lstStyle/>
        <a:p>
          <a:r>
            <a:rPr lang="en-US" dirty="0">
              <a:latin typeface="Amasis MT Pro" panose="02040504050005020304" pitchFamily="18" charset="0"/>
            </a:rPr>
            <a:t>SREEVARUN(451)</a:t>
          </a:r>
          <a:r>
            <a:rPr lang="en-US" dirty="0">
              <a:latin typeface="Amasis MT Pro" panose="02040504050005020304" pitchFamily="18" charset="0"/>
              <a:sym typeface="Wingdings" panose="05000000000000000000" pitchFamily="2" charset="2"/>
            </a:rPr>
            <a:t></a:t>
          </a:r>
          <a:r>
            <a:rPr lang="en-US" dirty="0">
              <a:latin typeface="Amasis MT Pro" panose="02040504050005020304" pitchFamily="18" charset="0"/>
            </a:rPr>
            <a:t>Information collection.</a:t>
          </a:r>
        </a:p>
      </dgm:t>
    </dgm:pt>
    <dgm:pt modelId="{50AEF00E-5A7F-4D4F-BE11-44587EE5184D}" type="parTrans" cxnId="{A69D07F8-79D5-4F8A-883C-9C2B872B7AFB}">
      <dgm:prSet/>
      <dgm:spPr/>
      <dgm:t>
        <a:bodyPr/>
        <a:lstStyle/>
        <a:p>
          <a:endParaRPr lang="en-US"/>
        </a:p>
      </dgm:t>
    </dgm:pt>
    <dgm:pt modelId="{1BBD54E7-560C-4F87-BFE6-547BE7430422}" type="sibTrans" cxnId="{A69D07F8-79D5-4F8A-883C-9C2B872B7AFB}">
      <dgm:prSet/>
      <dgm:spPr/>
      <dgm:t>
        <a:bodyPr/>
        <a:lstStyle/>
        <a:p>
          <a:endParaRPr lang="en-US"/>
        </a:p>
      </dgm:t>
    </dgm:pt>
    <dgm:pt modelId="{6EDED426-2BB2-4668-B801-1E6CE873DD41}">
      <dgm:prSet/>
      <dgm:spPr/>
      <dgm:t>
        <a:bodyPr/>
        <a:lstStyle/>
        <a:p>
          <a:r>
            <a:rPr lang="en-US" dirty="0">
              <a:latin typeface="Amasis MT Pro" panose="02040504050005020304" pitchFamily="18" charset="0"/>
            </a:rPr>
            <a:t>PAVAN SAI(538)</a:t>
          </a:r>
          <a:r>
            <a:rPr lang="en-US" dirty="0">
              <a:latin typeface="Amasis MT Pro" panose="02040504050005020304" pitchFamily="18" charset="0"/>
              <a:sym typeface="Wingdings" panose="05000000000000000000" pitchFamily="2" charset="2"/>
            </a:rPr>
            <a:t></a:t>
          </a:r>
          <a:r>
            <a:rPr lang="en-US" dirty="0">
              <a:latin typeface="Amasis MT Pro" panose="02040504050005020304" pitchFamily="18" charset="0"/>
            </a:rPr>
            <a:t>Information collection.</a:t>
          </a:r>
        </a:p>
      </dgm:t>
    </dgm:pt>
    <dgm:pt modelId="{8101F724-EB87-4E0E-9312-641A08E124BB}" type="parTrans" cxnId="{C002B64E-4619-4447-A0EB-EC4C18064637}">
      <dgm:prSet/>
      <dgm:spPr/>
      <dgm:t>
        <a:bodyPr/>
        <a:lstStyle/>
        <a:p>
          <a:endParaRPr lang="en-US"/>
        </a:p>
      </dgm:t>
    </dgm:pt>
    <dgm:pt modelId="{ECCCD8A1-8632-44ED-BB57-67B7392C8161}" type="sibTrans" cxnId="{C002B64E-4619-4447-A0EB-EC4C18064637}">
      <dgm:prSet/>
      <dgm:spPr/>
      <dgm:t>
        <a:bodyPr/>
        <a:lstStyle/>
        <a:p>
          <a:endParaRPr lang="en-US"/>
        </a:p>
      </dgm:t>
    </dgm:pt>
    <dgm:pt modelId="{C66336BD-2E33-49B7-8A48-11C89B0F349A}">
      <dgm:prSet/>
      <dgm:spPr/>
      <dgm:t>
        <a:bodyPr/>
        <a:lstStyle/>
        <a:p>
          <a:r>
            <a:rPr lang="en-US" dirty="0">
              <a:latin typeface="Amasis MT Pro" panose="02040504050005020304" pitchFamily="18" charset="0"/>
            </a:rPr>
            <a:t>SHIVA GOUD(542)</a:t>
          </a:r>
          <a:r>
            <a:rPr lang="en-US" dirty="0">
              <a:latin typeface="Amasis MT Pro" panose="02040504050005020304" pitchFamily="18" charset="0"/>
              <a:sym typeface="Wingdings" panose="05000000000000000000" pitchFamily="2" charset="2"/>
            </a:rPr>
            <a:t></a:t>
          </a:r>
          <a:r>
            <a:rPr lang="en-US" dirty="0">
              <a:latin typeface="Amasis MT Pro" panose="02040504050005020304" pitchFamily="18" charset="0"/>
            </a:rPr>
            <a:t>Information collection, PPT.</a:t>
          </a:r>
        </a:p>
      </dgm:t>
    </dgm:pt>
    <dgm:pt modelId="{458131E2-F1F3-4096-9E72-56A65E9C56DB}" type="parTrans" cxnId="{052DE03E-430C-4F1E-BCFF-C0C21BF3DFDE}">
      <dgm:prSet/>
      <dgm:spPr/>
      <dgm:t>
        <a:bodyPr/>
        <a:lstStyle/>
        <a:p>
          <a:endParaRPr lang="en-US"/>
        </a:p>
      </dgm:t>
    </dgm:pt>
    <dgm:pt modelId="{07D71DD4-52A0-4D54-90FF-9AF7880379F9}" type="sibTrans" cxnId="{052DE03E-430C-4F1E-BCFF-C0C21BF3DFDE}">
      <dgm:prSet/>
      <dgm:spPr/>
      <dgm:t>
        <a:bodyPr/>
        <a:lstStyle/>
        <a:p>
          <a:endParaRPr lang="en-US"/>
        </a:p>
      </dgm:t>
    </dgm:pt>
    <dgm:pt modelId="{94F37D2C-7D4D-45C1-9CE7-7C6226AE710F}" type="pres">
      <dgm:prSet presAssocID="{1432B6B9-1385-4718-BADE-8149DEB5AA6A}" presName="vert0" presStyleCnt="0">
        <dgm:presLayoutVars>
          <dgm:dir/>
          <dgm:animOne val="branch"/>
          <dgm:animLvl val="lvl"/>
        </dgm:presLayoutVars>
      </dgm:prSet>
      <dgm:spPr/>
    </dgm:pt>
    <dgm:pt modelId="{3F2F0171-0E84-4F26-AFB8-1E91D31EE1F0}" type="pres">
      <dgm:prSet presAssocID="{0CC20E1B-287A-4902-B77C-5F020C4B0BF1}" presName="thickLine" presStyleLbl="alignNode1" presStyleIdx="0" presStyleCnt="4"/>
      <dgm:spPr/>
    </dgm:pt>
    <dgm:pt modelId="{8B323904-5E9D-44F4-8D7D-38664886C624}" type="pres">
      <dgm:prSet presAssocID="{0CC20E1B-287A-4902-B77C-5F020C4B0BF1}" presName="horz1" presStyleCnt="0"/>
      <dgm:spPr/>
    </dgm:pt>
    <dgm:pt modelId="{6EBDF17F-F3A0-4332-9248-37C1DDF06654}" type="pres">
      <dgm:prSet presAssocID="{0CC20E1B-287A-4902-B77C-5F020C4B0BF1}" presName="tx1" presStyleLbl="revTx" presStyleIdx="0" presStyleCnt="4"/>
      <dgm:spPr/>
    </dgm:pt>
    <dgm:pt modelId="{743CCC85-EA70-4AD1-B14D-833ADCCAAE41}" type="pres">
      <dgm:prSet presAssocID="{0CC20E1B-287A-4902-B77C-5F020C4B0BF1}" presName="vert1" presStyleCnt="0"/>
      <dgm:spPr/>
    </dgm:pt>
    <dgm:pt modelId="{1E4BD7B2-BC34-44F9-AECC-83BE46F9BF0F}" type="pres">
      <dgm:prSet presAssocID="{01B53BBF-82B6-41D1-8990-EE011525EBE4}" presName="thickLine" presStyleLbl="alignNode1" presStyleIdx="1" presStyleCnt="4"/>
      <dgm:spPr/>
    </dgm:pt>
    <dgm:pt modelId="{98D941AB-7243-4371-8641-C71E65612476}" type="pres">
      <dgm:prSet presAssocID="{01B53BBF-82B6-41D1-8990-EE011525EBE4}" presName="horz1" presStyleCnt="0"/>
      <dgm:spPr/>
    </dgm:pt>
    <dgm:pt modelId="{CC5CE518-167B-4C25-807E-43A17F5AD040}" type="pres">
      <dgm:prSet presAssocID="{01B53BBF-82B6-41D1-8990-EE011525EBE4}" presName="tx1" presStyleLbl="revTx" presStyleIdx="1" presStyleCnt="4"/>
      <dgm:spPr/>
    </dgm:pt>
    <dgm:pt modelId="{A9039465-F880-4FBD-953D-344CDE9F972A}" type="pres">
      <dgm:prSet presAssocID="{01B53BBF-82B6-41D1-8990-EE011525EBE4}" presName="vert1" presStyleCnt="0"/>
      <dgm:spPr/>
    </dgm:pt>
    <dgm:pt modelId="{C1530F43-DCF9-4049-960D-BA01568E6BDD}" type="pres">
      <dgm:prSet presAssocID="{6EDED426-2BB2-4668-B801-1E6CE873DD41}" presName="thickLine" presStyleLbl="alignNode1" presStyleIdx="2" presStyleCnt="4"/>
      <dgm:spPr/>
    </dgm:pt>
    <dgm:pt modelId="{84447346-374F-4233-92B7-E01FE48A08A2}" type="pres">
      <dgm:prSet presAssocID="{6EDED426-2BB2-4668-B801-1E6CE873DD41}" presName="horz1" presStyleCnt="0"/>
      <dgm:spPr/>
    </dgm:pt>
    <dgm:pt modelId="{F154FB39-49C2-44FE-9A1D-36E3F5758D9B}" type="pres">
      <dgm:prSet presAssocID="{6EDED426-2BB2-4668-B801-1E6CE873DD41}" presName="tx1" presStyleLbl="revTx" presStyleIdx="2" presStyleCnt="4"/>
      <dgm:spPr/>
    </dgm:pt>
    <dgm:pt modelId="{ABDE9001-DE17-4DE4-8870-981ACBAD661E}" type="pres">
      <dgm:prSet presAssocID="{6EDED426-2BB2-4668-B801-1E6CE873DD41}" presName="vert1" presStyleCnt="0"/>
      <dgm:spPr/>
    </dgm:pt>
    <dgm:pt modelId="{4754EB33-8BD2-4431-B307-742B2308DF64}" type="pres">
      <dgm:prSet presAssocID="{C66336BD-2E33-49B7-8A48-11C89B0F349A}" presName="thickLine" presStyleLbl="alignNode1" presStyleIdx="3" presStyleCnt="4"/>
      <dgm:spPr/>
    </dgm:pt>
    <dgm:pt modelId="{ED750ECC-00E1-41F8-B6E0-553CA9472C79}" type="pres">
      <dgm:prSet presAssocID="{C66336BD-2E33-49B7-8A48-11C89B0F349A}" presName="horz1" presStyleCnt="0"/>
      <dgm:spPr/>
    </dgm:pt>
    <dgm:pt modelId="{1CAD4B4C-16A5-4EAA-80FA-36CF149D41F0}" type="pres">
      <dgm:prSet presAssocID="{C66336BD-2E33-49B7-8A48-11C89B0F349A}" presName="tx1" presStyleLbl="revTx" presStyleIdx="3" presStyleCnt="4"/>
      <dgm:spPr/>
    </dgm:pt>
    <dgm:pt modelId="{FA4FF08A-5CA4-4004-8454-B562EF1FF00D}" type="pres">
      <dgm:prSet presAssocID="{C66336BD-2E33-49B7-8A48-11C89B0F349A}" presName="vert1" presStyleCnt="0"/>
      <dgm:spPr/>
    </dgm:pt>
  </dgm:ptLst>
  <dgm:cxnLst>
    <dgm:cxn modelId="{052DE03E-430C-4F1E-BCFF-C0C21BF3DFDE}" srcId="{1432B6B9-1385-4718-BADE-8149DEB5AA6A}" destId="{C66336BD-2E33-49B7-8A48-11C89B0F349A}" srcOrd="3" destOrd="0" parTransId="{458131E2-F1F3-4096-9E72-56A65E9C56DB}" sibTransId="{07D71DD4-52A0-4D54-90FF-9AF7880379F9}"/>
    <dgm:cxn modelId="{C002B64E-4619-4447-A0EB-EC4C18064637}" srcId="{1432B6B9-1385-4718-BADE-8149DEB5AA6A}" destId="{6EDED426-2BB2-4668-B801-1E6CE873DD41}" srcOrd="2" destOrd="0" parTransId="{8101F724-EB87-4E0E-9312-641A08E124BB}" sibTransId="{ECCCD8A1-8632-44ED-BB57-67B7392C8161}"/>
    <dgm:cxn modelId="{B29C1C90-1300-4B82-B3C0-6CFF3B147E92}" type="presOf" srcId="{C66336BD-2E33-49B7-8A48-11C89B0F349A}" destId="{1CAD4B4C-16A5-4EAA-80FA-36CF149D41F0}" srcOrd="0" destOrd="0" presId="urn:microsoft.com/office/officeart/2008/layout/LinedList"/>
    <dgm:cxn modelId="{2F93B397-2E43-4A83-9E75-AC1EF4414A90}" type="presOf" srcId="{6EDED426-2BB2-4668-B801-1E6CE873DD41}" destId="{F154FB39-49C2-44FE-9A1D-36E3F5758D9B}" srcOrd="0" destOrd="0" presId="urn:microsoft.com/office/officeart/2008/layout/LinedList"/>
    <dgm:cxn modelId="{38DDE898-6B69-4648-AD69-94D037F31BAF}" type="presOf" srcId="{1432B6B9-1385-4718-BADE-8149DEB5AA6A}" destId="{94F37D2C-7D4D-45C1-9CE7-7C6226AE710F}" srcOrd="0" destOrd="0" presId="urn:microsoft.com/office/officeart/2008/layout/LinedList"/>
    <dgm:cxn modelId="{68DBECB5-E17B-4F0D-8AD8-A7937E5CFA3E}" srcId="{1432B6B9-1385-4718-BADE-8149DEB5AA6A}" destId="{0CC20E1B-287A-4902-B77C-5F020C4B0BF1}" srcOrd="0" destOrd="0" parTransId="{130B2956-0F4C-44B8-9CC4-7BB7333FE86B}" sibTransId="{14BCFE82-8D23-4F58-8812-C8E346164464}"/>
    <dgm:cxn modelId="{564C4FE6-96CD-4CEA-92A9-2A1B1DA4F0DF}" type="presOf" srcId="{01B53BBF-82B6-41D1-8990-EE011525EBE4}" destId="{CC5CE518-167B-4C25-807E-43A17F5AD040}" srcOrd="0" destOrd="0" presId="urn:microsoft.com/office/officeart/2008/layout/LinedList"/>
    <dgm:cxn modelId="{B72A43EE-2C6D-46BE-B8EA-A4D0367033EB}" type="presOf" srcId="{0CC20E1B-287A-4902-B77C-5F020C4B0BF1}" destId="{6EBDF17F-F3A0-4332-9248-37C1DDF06654}" srcOrd="0" destOrd="0" presId="urn:microsoft.com/office/officeart/2008/layout/LinedList"/>
    <dgm:cxn modelId="{A69D07F8-79D5-4F8A-883C-9C2B872B7AFB}" srcId="{1432B6B9-1385-4718-BADE-8149DEB5AA6A}" destId="{01B53BBF-82B6-41D1-8990-EE011525EBE4}" srcOrd="1" destOrd="0" parTransId="{50AEF00E-5A7F-4D4F-BE11-44587EE5184D}" sibTransId="{1BBD54E7-560C-4F87-BFE6-547BE7430422}"/>
    <dgm:cxn modelId="{97AAE453-B953-4B8C-BA82-1B8F10B1F5AB}" type="presParOf" srcId="{94F37D2C-7D4D-45C1-9CE7-7C6226AE710F}" destId="{3F2F0171-0E84-4F26-AFB8-1E91D31EE1F0}" srcOrd="0" destOrd="0" presId="urn:microsoft.com/office/officeart/2008/layout/LinedList"/>
    <dgm:cxn modelId="{0C058117-A3D4-4665-9CF2-0623F0F44E29}" type="presParOf" srcId="{94F37D2C-7D4D-45C1-9CE7-7C6226AE710F}" destId="{8B323904-5E9D-44F4-8D7D-38664886C624}" srcOrd="1" destOrd="0" presId="urn:microsoft.com/office/officeart/2008/layout/LinedList"/>
    <dgm:cxn modelId="{D44BB390-DCF4-4DCE-B2C4-7C29BE07B548}" type="presParOf" srcId="{8B323904-5E9D-44F4-8D7D-38664886C624}" destId="{6EBDF17F-F3A0-4332-9248-37C1DDF06654}" srcOrd="0" destOrd="0" presId="urn:microsoft.com/office/officeart/2008/layout/LinedList"/>
    <dgm:cxn modelId="{109D2AC1-0206-4FF6-8DEC-DEC2B71B5DA3}" type="presParOf" srcId="{8B323904-5E9D-44F4-8D7D-38664886C624}" destId="{743CCC85-EA70-4AD1-B14D-833ADCCAAE41}" srcOrd="1" destOrd="0" presId="urn:microsoft.com/office/officeart/2008/layout/LinedList"/>
    <dgm:cxn modelId="{BC75E8CA-66C0-4C7B-8327-A76D3ECC9C5B}" type="presParOf" srcId="{94F37D2C-7D4D-45C1-9CE7-7C6226AE710F}" destId="{1E4BD7B2-BC34-44F9-AECC-83BE46F9BF0F}" srcOrd="2" destOrd="0" presId="urn:microsoft.com/office/officeart/2008/layout/LinedList"/>
    <dgm:cxn modelId="{9121D86A-16FD-4821-8FA1-75822019323B}" type="presParOf" srcId="{94F37D2C-7D4D-45C1-9CE7-7C6226AE710F}" destId="{98D941AB-7243-4371-8641-C71E65612476}" srcOrd="3" destOrd="0" presId="urn:microsoft.com/office/officeart/2008/layout/LinedList"/>
    <dgm:cxn modelId="{E34BF0AC-D596-4AEE-9F3D-B43444D5F542}" type="presParOf" srcId="{98D941AB-7243-4371-8641-C71E65612476}" destId="{CC5CE518-167B-4C25-807E-43A17F5AD040}" srcOrd="0" destOrd="0" presId="urn:microsoft.com/office/officeart/2008/layout/LinedList"/>
    <dgm:cxn modelId="{7619DF8B-6EF5-4471-A799-D06523BFA358}" type="presParOf" srcId="{98D941AB-7243-4371-8641-C71E65612476}" destId="{A9039465-F880-4FBD-953D-344CDE9F972A}" srcOrd="1" destOrd="0" presId="urn:microsoft.com/office/officeart/2008/layout/LinedList"/>
    <dgm:cxn modelId="{9B6E717C-FC1B-4413-BE94-8809EF7605AB}" type="presParOf" srcId="{94F37D2C-7D4D-45C1-9CE7-7C6226AE710F}" destId="{C1530F43-DCF9-4049-960D-BA01568E6BDD}" srcOrd="4" destOrd="0" presId="urn:microsoft.com/office/officeart/2008/layout/LinedList"/>
    <dgm:cxn modelId="{8C545C97-2B24-4816-9C0A-9B5B376B36C9}" type="presParOf" srcId="{94F37D2C-7D4D-45C1-9CE7-7C6226AE710F}" destId="{84447346-374F-4233-92B7-E01FE48A08A2}" srcOrd="5" destOrd="0" presId="urn:microsoft.com/office/officeart/2008/layout/LinedList"/>
    <dgm:cxn modelId="{B5DC156F-33B7-46DF-A5C5-441BDDF39395}" type="presParOf" srcId="{84447346-374F-4233-92B7-E01FE48A08A2}" destId="{F154FB39-49C2-44FE-9A1D-36E3F5758D9B}" srcOrd="0" destOrd="0" presId="urn:microsoft.com/office/officeart/2008/layout/LinedList"/>
    <dgm:cxn modelId="{3CECD4CB-5B79-4A43-AEBB-01668BEC10A3}" type="presParOf" srcId="{84447346-374F-4233-92B7-E01FE48A08A2}" destId="{ABDE9001-DE17-4DE4-8870-981ACBAD661E}" srcOrd="1" destOrd="0" presId="urn:microsoft.com/office/officeart/2008/layout/LinedList"/>
    <dgm:cxn modelId="{3DC1A21A-7BC0-4588-94D3-A90607711209}" type="presParOf" srcId="{94F37D2C-7D4D-45C1-9CE7-7C6226AE710F}" destId="{4754EB33-8BD2-4431-B307-742B2308DF64}" srcOrd="6" destOrd="0" presId="urn:microsoft.com/office/officeart/2008/layout/LinedList"/>
    <dgm:cxn modelId="{543995DA-F514-452D-96CA-213209F4EE57}" type="presParOf" srcId="{94F37D2C-7D4D-45C1-9CE7-7C6226AE710F}" destId="{ED750ECC-00E1-41F8-B6E0-553CA9472C79}" srcOrd="7" destOrd="0" presId="urn:microsoft.com/office/officeart/2008/layout/LinedList"/>
    <dgm:cxn modelId="{55B3DA0B-1219-4B08-B148-0376141B90C2}" type="presParOf" srcId="{ED750ECC-00E1-41F8-B6E0-553CA9472C79}" destId="{1CAD4B4C-16A5-4EAA-80FA-36CF149D41F0}" srcOrd="0" destOrd="0" presId="urn:microsoft.com/office/officeart/2008/layout/LinedList"/>
    <dgm:cxn modelId="{76B3472C-2DC9-4FDE-8C9D-D4112FA28EEA}" type="presParOf" srcId="{ED750ECC-00E1-41F8-B6E0-553CA9472C79}" destId="{FA4FF08A-5CA4-4004-8454-B562EF1FF00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2F0171-0E84-4F26-AFB8-1E91D31EE1F0}">
      <dsp:nvSpPr>
        <dsp:cNvPr id="0" name=""/>
        <dsp:cNvSpPr/>
      </dsp:nvSpPr>
      <dsp:spPr>
        <a:xfrm>
          <a:off x="0" y="0"/>
          <a:ext cx="5906181"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EBDF17F-F3A0-4332-9248-37C1DDF06654}">
      <dsp:nvSpPr>
        <dsp:cNvPr id="0" name=""/>
        <dsp:cNvSpPr/>
      </dsp:nvSpPr>
      <dsp:spPr>
        <a:xfrm>
          <a:off x="0" y="0"/>
          <a:ext cx="5906181" cy="1307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latin typeface="Amasis MT Pro" panose="02040504050005020304" pitchFamily="18" charset="0"/>
            </a:rPr>
            <a:t>SUMANTH(377)</a:t>
          </a:r>
          <a:r>
            <a:rPr lang="en-US" sz="3100" kern="1200" dirty="0">
              <a:latin typeface="Amasis MT Pro" panose="02040504050005020304" pitchFamily="18" charset="0"/>
              <a:sym typeface="Wingdings" panose="05000000000000000000" pitchFamily="2" charset="2"/>
            </a:rPr>
            <a:t></a:t>
          </a:r>
          <a:r>
            <a:rPr lang="en-US" sz="3100" kern="1200" dirty="0">
              <a:latin typeface="Amasis MT Pro" panose="02040504050005020304" pitchFamily="18" charset="0"/>
            </a:rPr>
            <a:t>Information collection, PPT. </a:t>
          </a:r>
        </a:p>
      </dsp:txBody>
      <dsp:txXfrm>
        <a:off x="0" y="0"/>
        <a:ext cx="5906181" cy="1307679"/>
      </dsp:txXfrm>
    </dsp:sp>
    <dsp:sp modelId="{1E4BD7B2-BC34-44F9-AECC-83BE46F9BF0F}">
      <dsp:nvSpPr>
        <dsp:cNvPr id="0" name=""/>
        <dsp:cNvSpPr/>
      </dsp:nvSpPr>
      <dsp:spPr>
        <a:xfrm>
          <a:off x="0" y="1307679"/>
          <a:ext cx="5906181" cy="0"/>
        </a:xfrm>
        <a:prstGeom prst="line">
          <a:avLst/>
        </a:prstGeom>
        <a:solidFill>
          <a:schemeClr val="accent2">
            <a:hueOff val="915447"/>
            <a:satOff val="-16269"/>
            <a:lumOff val="523"/>
            <a:alphaOff val="0"/>
          </a:schemeClr>
        </a:solidFill>
        <a:ln w="12700" cap="flat" cmpd="sng" algn="ctr">
          <a:solidFill>
            <a:schemeClr val="accent2">
              <a:hueOff val="915447"/>
              <a:satOff val="-16269"/>
              <a:lumOff val="52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C5CE518-167B-4C25-807E-43A17F5AD040}">
      <dsp:nvSpPr>
        <dsp:cNvPr id="0" name=""/>
        <dsp:cNvSpPr/>
      </dsp:nvSpPr>
      <dsp:spPr>
        <a:xfrm>
          <a:off x="0" y="1307679"/>
          <a:ext cx="5906181" cy="1307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latin typeface="Amasis MT Pro" panose="02040504050005020304" pitchFamily="18" charset="0"/>
            </a:rPr>
            <a:t>SREEVARUN(451)</a:t>
          </a:r>
          <a:r>
            <a:rPr lang="en-US" sz="3100" kern="1200" dirty="0">
              <a:latin typeface="Amasis MT Pro" panose="02040504050005020304" pitchFamily="18" charset="0"/>
              <a:sym typeface="Wingdings" panose="05000000000000000000" pitchFamily="2" charset="2"/>
            </a:rPr>
            <a:t></a:t>
          </a:r>
          <a:r>
            <a:rPr lang="en-US" sz="3100" kern="1200" dirty="0">
              <a:latin typeface="Amasis MT Pro" panose="02040504050005020304" pitchFamily="18" charset="0"/>
            </a:rPr>
            <a:t>Information collection.</a:t>
          </a:r>
        </a:p>
      </dsp:txBody>
      <dsp:txXfrm>
        <a:off x="0" y="1307679"/>
        <a:ext cx="5906181" cy="1307679"/>
      </dsp:txXfrm>
    </dsp:sp>
    <dsp:sp modelId="{C1530F43-DCF9-4049-960D-BA01568E6BDD}">
      <dsp:nvSpPr>
        <dsp:cNvPr id="0" name=""/>
        <dsp:cNvSpPr/>
      </dsp:nvSpPr>
      <dsp:spPr>
        <a:xfrm>
          <a:off x="0" y="2615358"/>
          <a:ext cx="5906181" cy="0"/>
        </a:xfrm>
        <a:prstGeom prst="line">
          <a:avLst/>
        </a:prstGeom>
        <a:solidFill>
          <a:schemeClr val="accent2">
            <a:hueOff val="1830893"/>
            <a:satOff val="-32539"/>
            <a:lumOff val="1046"/>
            <a:alphaOff val="0"/>
          </a:schemeClr>
        </a:solidFill>
        <a:ln w="12700" cap="flat" cmpd="sng" algn="ctr">
          <a:solidFill>
            <a:schemeClr val="accent2">
              <a:hueOff val="1830893"/>
              <a:satOff val="-32539"/>
              <a:lumOff val="104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154FB39-49C2-44FE-9A1D-36E3F5758D9B}">
      <dsp:nvSpPr>
        <dsp:cNvPr id="0" name=""/>
        <dsp:cNvSpPr/>
      </dsp:nvSpPr>
      <dsp:spPr>
        <a:xfrm>
          <a:off x="0" y="2615359"/>
          <a:ext cx="5906181" cy="1307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latin typeface="Amasis MT Pro" panose="02040504050005020304" pitchFamily="18" charset="0"/>
            </a:rPr>
            <a:t>PAVAN SAI(538)</a:t>
          </a:r>
          <a:r>
            <a:rPr lang="en-US" sz="3100" kern="1200" dirty="0">
              <a:latin typeface="Amasis MT Pro" panose="02040504050005020304" pitchFamily="18" charset="0"/>
              <a:sym typeface="Wingdings" panose="05000000000000000000" pitchFamily="2" charset="2"/>
            </a:rPr>
            <a:t></a:t>
          </a:r>
          <a:r>
            <a:rPr lang="en-US" sz="3100" kern="1200" dirty="0">
              <a:latin typeface="Amasis MT Pro" panose="02040504050005020304" pitchFamily="18" charset="0"/>
            </a:rPr>
            <a:t>Information collection.</a:t>
          </a:r>
        </a:p>
      </dsp:txBody>
      <dsp:txXfrm>
        <a:off x="0" y="2615359"/>
        <a:ext cx="5906181" cy="1307679"/>
      </dsp:txXfrm>
    </dsp:sp>
    <dsp:sp modelId="{4754EB33-8BD2-4431-B307-742B2308DF64}">
      <dsp:nvSpPr>
        <dsp:cNvPr id="0" name=""/>
        <dsp:cNvSpPr/>
      </dsp:nvSpPr>
      <dsp:spPr>
        <a:xfrm>
          <a:off x="0" y="3923038"/>
          <a:ext cx="5906181" cy="0"/>
        </a:xfrm>
        <a:prstGeom prst="line">
          <a:avLst/>
        </a:prstGeom>
        <a:solidFill>
          <a:schemeClr val="accent2">
            <a:hueOff val="2746340"/>
            <a:satOff val="-48808"/>
            <a:lumOff val="1569"/>
            <a:alphaOff val="0"/>
          </a:schemeClr>
        </a:solidFill>
        <a:ln w="12700" cap="flat" cmpd="sng" algn="ctr">
          <a:solidFill>
            <a:schemeClr val="accent2">
              <a:hueOff val="2746340"/>
              <a:satOff val="-48808"/>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CAD4B4C-16A5-4EAA-80FA-36CF149D41F0}">
      <dsp:nvSpPr>
        <dsp:cNvPr id="0" name=""/>
        <dsp:cNvSpPr/>
      </dsp:nvSpPr>
      <dsp:spPr>
        <a:xfrm>
          <a:off x="0" y="3923038"/>
          <a:ext cx="5906181" cy="1307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latin typeface="Amasis MT Pro" panose="02040504050005020304" pitchFamily="18" charset="0"/>
            </a:rPr>
            <a:t>SHIVA GOUD(542)</a:t>
          </a:r>
          <a:r>
            <a:rPr lang="en-US" sz="3100" kern="1200" dirty="0">
              <a:latin typeface="Amasis MT Pro" panose="02040504050005020304" pitchFamily="18" charset="0"/>
              <a:sym typeface="Wingdings" panose="05000000000000000000" pitchFamily="2" charset="2"/>
            </a:rPr>
            <a:t></a:t>
          </a:r>
          <a:r>
            <a:rPr lang="en-US" sz="3100" kern="1200" dirty="0">
              <a:latin typeface="Amasis MT Pro" panose="02040504050005020304" pitchFamily="18" charset="0"/>
            </a:rPr>
            <a:t>Information collection, PPT.</a:t>
          </a:r>
        </a:p>
      </dsp:txBody>
      <dsp:txXfrm>
        <a:off x="0" y="3923038"/>
        <a:ext cx="5906181" cy="130767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2.jpeg>
</file>

<file path=ppt/media/image3.jpe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3/12/2022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3/12/2022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1847017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DE2812-8409-4782-BC4D-D1DAF5707071}"/>
              </a:ext>
            </a:extLst>
          </p:cNvPr>
          <p:cNvSpPr>
            <a:spLocks noGrp="1"/>
          </p:cNvSpPr>
          <p:nvPr>
            <p:ph type="dt" sz="half" idx="10"/>
          </p:nvPr>
        </p:nvSpPr>
        <p:spPr/>
        <p:txBody>
          <a:bodyPr/>
          <a:lstStyle/>
          <a:p>
            <a:fld id="{AA15D8DD-18AF-499A-84D6-535C0A82F0F5}" type="datetimeFigureOut">
              <a:rPr lang="en-US" smtClean="0"/>
              <a:t>3/12/2022</a:t>
            </a:fld>
            <a:endParaRPr lang="en-US"/>
          </a:p>
        </p:txBody>
      </p:sp>
      <p:sp>
        <p:nvSpPr>
          <p:cNvPr id="3" name="Footer Placeholder 2">
            <a:extLst>
              <a:ext uri="{FF2B5EF4-FFF2-40B4-BE49-F238E27FC236}">
                <a16:creationId xmlns:a16="http://schemas.microsoft.com/office/drawing/2014/main" id="{95F31B7C-4EAD-4B02-94AB-623325BF9D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C23CCB-9E53-4260-9F47-2C8001EE8BC5}"/>
              </a:ext>
            </a:extLst>
          </p:cNvPr>
          <p:cNvSpPr>
            <a:spLocks noGrp="1"/>
          </p:cNvSpPr>
          <p:nvPr>
            <p:ph type="sldNum" sz="quarter" idx="12"/>
          </p:nvPr>
        </p:nvSpPr>
        <p:spPr/>
        <p:txBody>
          <a:bodyPr/>
          <a:lstStyle/>
          <a:p>
            <a:fld id="{CA9864A0-3DDA-43EC-8F7A-C90A0FDE8AAC}" type="slidenum">
              <a:rPr lang="en-US" smtClean="0"/>
              <a:t>‹#›</a:t>
            </a:fld>
            <a:endParaRPr lang="en-US"/>
          </a:p>
        </p:txBody>
      </p:sp>
    </p:spTree>
    <p:extLst>
      <p:ext uri="{BB962C8B-B14F-4D97-AF65-F5344CB8AC3E}">
        <p14:creationId xmlns:p14="http://schemas.microsoft.com/office/powerpoint/2010/main" val="1665788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588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3/12/2022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6973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3/12/2022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0058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3/12/2022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2073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3/12/2022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3587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3/12/2022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7532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3/12/2022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3216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3/12/2022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99103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3/12/2022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8FB21E-630D-40D6-9223-3A57FE9A61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A08476A-34D5-4ABB-A182-18D311006C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4021AB-3E3E-40BE-ADCD-B2D1764891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15D8DD-18AF-499A-84D6-535C0A82F0F5}" type="datetimeFigureOut">
              <a:rPr lang="en-US" smtClean="0"/>
              <a:t>3/12/2022</a:t>
            </a:fld>
            <a:endParaRPr lang="en-US"/>
          </a:p>
        </p:txBody>
      </p:sp>
      <p:sp>
        <p:nvSpPr>
          <p:cNvPr id="5" name="Footer Placeholder 4">
            <a:extLst>
              <a:ext uri="{FF2B5EF4-FFF2-40B4-BE49-F238E27FC236}">
                <a16:creationId xmlns:a16="http://schemas.microsoft.com/office/drawing/2014/main" id="{BB0C7F80-A7D4-4E86-91BB-3FC21528F9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215A3D-EC74-45AC-9A0A-A716F4EAFF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9864A0-3DDA-43EC-8F7A-C90A0FDE8AAC}" type="slidenum">
              <a:rPr lang="en-US" smtClean="0"/>
              <a:t>‹#›</a:t>
            </a:fld>
            <a:endParaRPr lang="en-US"/>
          </a:p>
        </p:txBody>
      </p:sp>
    </p:spTree>
    <p:extLst>
      <p:ext uri="{BB962C8B-B14F-4D97-AF65-F5344CB8AC3E}">
        <p14:creationId xmlns:p14="http://schemas.microsoft.com/office/powerpoint/2010/main" val="2013416482"/>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pexels.com/photo/purple-petaled-flower-and-thank-you-card-2072169/" TargetMode="External"/><Relationship Id="rId2" Type="http://schemas.openxmlformats.org/officeDocument/2006/relationships/image" Target="../media/image10.jp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flower illustrations">
            <a:extLst>
              <a:ext uri="{FF2B5EF4-FFF2-40B4-BE49-F238E27FC236}">
                <a16:creationId xmlns:a16="http://schemas.microsoft.com/office/drawing/2014/main" id="{46768272-0F6A-4E58-A45C-F10D015D895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839"/>
            <a:ext cx="12191980" cy="6858000"/>
          </a:xfrm>
          <a:prstGeom prst="rect">
            <a:avLst/>
          </a:prstGeom>
        </p:spPr>
      </p:pic>
      <p:sp useBgFill="1">
        <p:nvSpPr>
          <p:cNvPr id="73" name="Rectangle 72">
            <a:extLst>
              <a:ext uri="{FF2B5EF4-FFF2-40B4-BE49-F238E27FC236}">
                <a16:creationId xmlns:a16="http://schemas.microsoft.com/office/drawing/2014/main" id="{BF9FFE17-DE95-4821-ACC1-B90C95449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5" name="Rectangle 74">
            <a:extLst>
              <a:ext uri="{FF2B5EF4-FFF2-40B4-BE49-F238E27FC236}">
                <a16:creationId xmlns:a16="http://schemas.microsoft.com/office/drawing/2014/main" id="{03CF76AF-FF72-4430-A772-058403290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771131" y="2143135"/>
            <a:ext cx="8646687" cy="1285863"/>
          </a:xfrm>
        </p:spPr>
        <p:txBody>
          <a:bodyPr>
            <a:normAutofit/>
          </a:bodyPr>
          <a:lstStyle/>
          <a:p>
            <a:r>
              <a:rPr lang="en-US" sz="5400" dirty="0">
                <a:latin typeface="Algerian" panose="04020705040A02060702" pitchFamily="82" charset="0"/>
              </a:rPr>
              <a:t>Quick ‘N Speedy Delivery</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768081" y="3648722"/>
            <a:ext cx="8649738" cy="1734040"/>
          </a:xfrm>
        </p:spPr>
        <p:txBody>
          <a:bodyPr>
            <a:normAutofit fontScale="92500" lnSpcReduction="20000"/>
          </a:bodyPr>
          <a:lstStyle/>
          <a:p>
            <a:pPr fontAlgn="base"/>
            <a:r>
              <a:rPr lang="en-US" sz="1800" i="0" u="none" strike="noStrike" dirty="0">
                <a:effectLst/>
                <a:latin typeface="Amasis MT Pro" panose="02040504050005020304" pitchFamily="18" charset="0"/>
              </a:rPr>
              <a:t>TEAM MEMBERS:</a:t>
            </a:r>
            <a:r>
              <a:rPr lang="en-US" sz="1800" i="0" dirty="0">
                <a:effectLst/>
                <a:latin typeface="Amasis MT Pro" panose="02040504050005020304" pitchFamily="18" charset="0"/>
              </a:rPr>
              <a:t>​</a:t>
            </a:r>
          </a:p>
          <a:p>
            <a:pPr fontAlgn="base"/>
            <a:endParaRPr lang="en-US" sz="1800" i="0" dirty="0">
              <a:effectLst/>
              <a:latin typeface="Amasis MT Pro" panose="02040504050005020304" pitchFamily="18" charset="0"/>
            </a:endParaRPr>
          </a:p>
          <a:p>
            <a:pPr fontAlgn="base"/>
            <a:r>
              <a:rPr lang="en-US" sz="1800" b="0" i="0" u="none" strike="noStrike" dirty="0">
                <a:effectLst/>
                <a:latin typeface="Amasis MT Pro" panose="02040504050005020304" pitchFamily="18" charset="0"/>
              </a:rPr>
              <a:t>S.J SUMANTH    (2010030377)</a:t>
            </a:r>
            <a:r>
              <a:rPr lang="en-US" sz="1800" b="0" i="0" dirty="0">
                <a:effectLst/>
                <a:latin typeface="Amasis MT Pro" panose="02040504050005020304" pitchFamily="18" charset="0"/>
              </a:rPr>
              <a:t>​</a:t>
            </a:r>
          </a:p>
          <a:p>
            <a:pPr fontAlgn="base"/>
            <a:r>
              <a:rPr lang="en-US" sz="1800" b="0" i="0" u="none" strike="noStrike" dirty="0">
                <a:effectLst/>
                <a:latin typeface="Amasis MT Pro" panose="02040504050005020304" pitchFamily="18" charset="0"/>
              </a:rPr>
              <a:t>K. SREEVARUN   (2010030451)</a:t>
            </a:r>
            <a:r>
              <a:rPr lang="en-US" sz="1800" b="0" i="0" dirty="0">
                <a:effectLst/>
                <a:latin typeface="Amasis MT Pro" panose="02040504050005020304" pitchFamily="18" charset="0"/>
              </a:rPr>
              <a:t>​</a:t>
            </a:r>
          </a:p>
          <a:p>
            <a:pPr fontAlgn="base"/>
            <a:r>
              <a:rPr lang="en-US" sz="1800" b="0" i="0" u="none" strike="noStrike" dirty="0">
                <a:effectLst/>
                <a:latin typeface="Amasis MT Pro" panose="02040504050005020304" pitchFamily="18" charset="0"/>
              </a:rPr>
              <a:t>E. PAVAN SAI      (2010030538)</a:t>
            </a:r>
            <a:r>
              <a:rPr lang="en-US" sz="1800" b="0" i="0" dirty="0">
                <a:effectLst/>
                <a:latin typeface="Amasis MT Pro" panose="02040504050005020304" pitchFamily="18" charset="0"/>
              </a:rPr>
              <a:t>​</a:t>
            </a:r>
          </a:p>
          <a:p>
            <a:pPr fontAlgn="base"/>
            <a:r>
              <a:rPr lang="en-US" sz="1800" b="0" i="0" u="none" strike="noStrike" dirty="0">
                <a:effectLst/>
                <a:latin typeface="Amasis MT Pro" panose="02040504050005020304" pitchFamily="18" charset="0"/>
              </a:rPr>
              <a:t>E. SHIVA GOUD  (2010030542)</a:t>
            </a:r>
            <a:r>
              <a:rPr lang="en-US" sz="1800" b="0" i="0" dirty="0">
                <a:effectLst/>
                <a:latin typeface="Amasis MT Pro" panose="02040504050005020304" pitchFamily="18" charset="0"/>
              </a:rPr>
              <a:t>​</a:t>
            </a:r>
            <a:br>
              <a:rPr lang="en-US" sz="1800" dirty="0">
                <a:latin typeface="Amasis MT Pro" panose="02040504050005020304" pitchFamily="18" charset="0"/>
              </a:rPr>
            </a:br>
            <a:endParaRPr lang="en-US" sz="1800" dirty="0">
              <a:latin typeface="Amasis MT Pro" panose="02040504050005020304" pitchFamily="18" charset="0"/>
            </a:endParaRPr>
          </a:p>
        </p:txBody>
      </p:sp>
      <p:sp>
        <p:nvSpPr>
          <p:cNvPr id="77" name="Rectangle 76">
            <a:extLst>
              <a:ext uri="{FF2B5EF4-FFF2-40B4-BE49-F238E27FC236}">
                <a16:creationId xmlns:a16="http://schemas.microsoft.com/office/drawing/2014/main" id="{0B1C8180-2FDD-4202-8C45-4057CB1AB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9" name="Straight Connector 78">
            <a:extLst>
              <a:ext uri="{FF2B5EF4-FFF2-40B4-BE49-F238E27FC236}">
                <a16:creationId xmlns:a16="http://schemas.microsoft.com/office/drawing/2014/main" id="{D6E86CC6-13EA-4A88-86AD-CF27BF52CC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F80B441-4F7D-4B40-8A13-FED03A1F3A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70C7FD1A-44B1-4E4C-B0C9-A8103DCCDC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BBDCC3F4-0920-45AB-A5B9-FA1ACEA2126D}"/>
              </a:ext>
            </a:extLst>
          </p:cNvPr>
          <p:cNvSpPr txBox="1"/>
          <p:nvPr/>
        </p:nvSpPr>
        <p:spPr>
          <a:xfrm>
            <a:off x="8078493" y="4670831"/>
            <a:ext cx="2587899" cy="923330"/>
          </a:xfrm>
          <a:prstGeom prst="rect">
            <a:avLst/>
          </a:prstGeom>
          <a:noFill/>
        </p:spPr>
        <p:txBody>
          <a:bodyPr wrap="square">
            <a:spAutoFit/>
          </a:bodyPr>
          <a:lstStyle/>
          <a:p>
            <a:r>
              <a:rPr lang="en-IN" dirty="0">
                <a:solidFill>
                  <a:srgbClr val="C00000"/>
                </a:solidFill>
                <a:latin typeface="Amasis MT Pro" panose="02040504050005020304" pitchFamily="18" charset="0"/>
              </a:rPr>
              <a:t>Under the guidance of</a:t>
            </a:r>
          </a:p>
          <a:p>
            <a:r>
              <a:rPr lang="en-IN" dirty="0">
                <a:solidFill>
                  <a:srgbClr val="C00000"/>
                </a:solidFill>
                <a:latin typeface="Amasis MT Pro" panose="02040504050005020304" pitchFamily="18" charset="0"/>
              </a:rPr>
              <a:t>DEEPTHI KALAVALA </a:t>
            </a:r>
          </a:p>
          <a:p>
            <a:endParaRPr lang="en-IN" dirty="0">
              <a:solidFill>
                <a:srgbClr val="C00000"/>
              </a:solidFill>
            </a:endParaRPr>
          </a:p>
        </p:txBody>
      </p:sp>
    </p:spTree>
    <p:extLst>
      <p:ext uri="{BB962C8B-B14F-4D97-AF65-F5344CB8AC3E}">
        <p14:creationId xmlns:p14="http://schemas.microsoft.com/office/powerpoint/2010/main" val="420280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A5F1C9-3622-4A97-9184-32108E7165ED}"/>
              </a:ext>
            </a:extLst>
          </p:cNvPr>
          <p:cNvPicPr>
            <a:picLocks noChangeAspect="1"/>
          </p:cNvPicPr>
          <p:nvPr/>
        </p:nvPicPr>
        <p:blipFill>
          <a:blip r:embed="rId2"/>
          <a:stretch>
            <a:fillRect/>
          </a:stretch>
        </p:blipFill>
        <p:spPr>
          <a:xfrm>
            <a:off x="0" y="25437"/>
            <a:ext cx="12192000" cy="6807126"/>
          </a:xfrm>
          <a:prstGeom prst="rect">
            <a:avLst/>
          </a:prstGeom>
        </p:spPr>
      </p:pic>
    </p:spTree>
    <p:extLst>
      <p:ext uri="{BB962C8B-B14F-4D97-AF65-F5344CB8AC3E}">
        <p14:creationId xmlns:p14="http://schemas.microsoft.com/office/powerpoint/2010/main" val="198391392"/>
      </p:ext>
    </p:extLst>
  </p:cSld>
  <p:clrMapOvr>
    <a:masterClrMapping/>
  </p:clrMapOvr>
  <p:transition spd="slow">
    <p:comb/>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AA23E94-2E41-418D-91CC-7CDACC658D5C}"/>
              </a:ext>
            </a:extLst>
          </p:cNvPr>
          <p:cNvPicPr>
            <a:picLocks noChangeAspect="1"/>
          </p:cNvPicPr>
          <p:nvPr/>
        </p:nvPicPr>
        <p:blipFill>
          <a:blip r:embed="rId2"/>
          <a:stretch>
            <a:fillRect/>
          </a:stretch>
        </p:blipFill>
        <p:spPr>
          <a:xfrm>
            <a:off x="0" y="13637"/>
            <a:ext cx="12192000" cy="6830726"/>
          </a:xfrm>
          <a:prstGeom prst="rect">
            <a:avLst/>
          </a:prstGeom>
        </p:spPr>
      </p:pic>
    </p:spTree>
    <p:extLst>
      <p:ext uri="{BB962C8B-B14F-4D97-AF65-F5344CB8AC3E}">
        <p14:creationId xmlns:p14="http://schemas.microsoft.com/office/powerpoint/2010/main" val="4075530646"/>
      </p:ext>
    </p:extLst>
  </p:cSld>
  <p:clrMapOvr>
    <a:masterClrMapping/>
  </p:clrMapOvr>
  <p:transition spd="slow">
    <p:comb/>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5E4C-1188-40B8-A73C-8B3520C9A4D0}"/>
              </a:ext>
            </a:extLst>
          </p:cNvPr>
          <p:cNvSpPr>
            <a:spLocks noGrp="1"/>
          </p:cNvSpPr>
          <p:nvPr>
            <p:ph type="title"/>
          </p:nvPr>
        </p:nvSpPr>
        <p:spPr/>
        <p:txBody>
          <a:bodyPr>
            <a:normAutofit/>
          </a:bodyPr>
          <a:lstStyle/>
          <a:p>
            <a:pPr algn="ctr"/>
            <a:r>
              <a:rPr lang="en-US" sz="3600" dirty="0">
                <a:latin typeface="Algerian" panose="04020705040A02060702" pitchFamily="82" charset="0"/>
              </a:rPr>
              <a:t>Ant Colony Optimization</a:t>
            </a:r>
            <a:endParaRPr lang="en-IN" sz="3600" dirty="0">
              <a:latin typeface="Algerian" panose="04020705040A02060702" pitchFamily="82" charset="0"/>
            </a:endParaRPr>
          </a:p>
        </p:txBody>
      </p:sp>
      <p:sp>
        <p:nvSpPr>
          <p:cNvPr id="3" name="Content Placeholder 2">
            <a:extLst>
              <a:ext uri="{FF2B5EF4-FFF2-40B4-BE49-F238E27FC236}">
                <a16:creationId xmlns:a16="http://schemas.microsoft.com/office/drawing/2014/main" id="{4ECB71B8-9C87-40B7-BCB4-31507A64577B}"/>
              </a:ext>
            </a:extLst>
          </p:cNvPr>
          <p:cNvSpPr>
            <a:spLocks noGrp="1"/>
          </p:cNvSpPr>
          <p:nvPr>
            <p:ph idx="1"/>
          </p:nvPr>
        </p:nvSpPr>
        <p:spPr>
          <a:xfrm>
            <a:off x="1066800" y="2095130"/>
            <a:ext cx="10403150" cy="4057096"/>
          </a:xfrm>
        </p:spPr>
        <p:txBody>
          <a:bodyPr>
            <a:normAutofit/>
          </a:bodyPr>
          <a:lstStyle/>
          <a:p>
            <a:pPr marL="0" indent="0" algn="l">
              <a:buNone/>
            </a:pPr>
            <a:endParaRPr lang="en-US" b="1" i="1" dirty="0">
              <a:solidFill>
                <a:srgbClr val="222222"/>
              </a:solidFill>
              <a:effectLst/>
              <a:latin typeface="Amasis MT Pro" panose="02040504050005020304" pitchFamily="18" charset="0"/>
            </a:endParaRPr>
          </a:p>
          <a:p>
            <a:pPr>
              <a:buFont typeface="Wingdings" panose="05000000000000000000" pitchFamily="2" charset="2"/>
              <a:buChar char="Ø"/>
            </a:pPr>
            <a:r>
              <a:rPr lang="en-US" sz="2400" i="0" dirty="0">
                <a:solidFill>
                  <a:srgbClr val="000000"/>
                </a:solidFill>
                <a:effectLst/>
                <a:latin typeface="Amasis MT Pro" panose="02040504050005020304" pitchFamily="18" charset="0"/>
              </a:rPr>
              <a:t>Ant colony optimization </a:t>
            </a:r>
            <a:r>
              <a:rPr lang="en-US" sz="2400" b="0" i="0" dirty="0">
                <a:solidFill>
                  <a:srgbClr val="000000"/>
                </a:solidFill>
                <a:effectLst/>
                <a:latin typeface="Amasis MT Pro" panose="02040504050005020304" pitchFamily="18" charset="0"/>
              </a:rPr>
              <a:t>(ACO) is a population-based metaheuristic that can be used to find approximate solutions to difficult optimization problems.</a:t>
            </a:r>
          </a:p>
          <a:p>
            <a:pPr marL="0" indent="0">
              <a:buNone/>
            </a:pPr>
            <a:endParaRPr lang="en-US" sz="2400" b="0" i="0" dirty="0">
              <a:solidFill>
                <a:srgbClr val="000000"/>
              </a:solidFill>
              <a:effectLst/>
              <a:latin typeface="Amasis MT Pro" panose="02040504050005020304" pitchFamily="18" charset="0"/>
            </a:endParaRPr>
          </a:p>
          <a:p>
            <a:pPr>
              <a:buFont typeface="Wingdings" panose="05000000000000000000" pitchFamily="2" charset="2"/>
              <a:buChar char="Ø"/>
            </a:pPr>
            <a:r>
              <a:rPr lang="en-US" sz="2400" b="0" i="0" dirty="0">
                <a:solidFill>
                  <a:srgbClr val="000000"/>
                </a:solidFill>
                <a:effectLst/>
                <a:latin typeface="Amasis MT Pro" panose="02040504050005020304" pitchFamily="18" charset="0"/>
              </a:rPr>
              <a:t>The solution construction process is stochastic and is biased by a </a:t>
            </a:r>
            <a:r>
              <a:rPr lang="en-US" sz="2400" b="0" dirty="0">
                <a:solidFill>
                  <a:srgbClr val="000000"/>
                </a:solidFill>
                <a:effectLst/>
                <a:latin typeface="Amasis MT Pro" panose="02040504050005020304" pitchFamily="18" charset="0"/>
              </a:rPr>
              <a:t>pheromone model</a:t>
            </a:r>
            <a:r>
              <a:rPr lang="en-US" sz="2400" b="0" i="0" dirty="0">
                <a:solidFill>
                  <a:srgbClr val="000000"/>
                </a:solidFill>
                <a:effectLst/>
                <a:latin typeface="Amasis MT Pro" panose="02040504050005020304" pitchFamily="18" charset="0"/>
              </a:rPr>
              <a:t>, that is, a set of parameters associated with graph components (either nodes or edges) whose values are modified at runtime by the ants.</a:t>
            </a:r>
            <a:endParaRPr lang="en-IN" sz="2400" dirty="0">
              <a:latin typeface="Amasis MT Pro" panose="02040504050005020304" pitchFamily="18" charset="0"/>
            </a:endParaRPr>
          </a:p>
        </p:txBody>
      </p:sp>
    </p:spTree>
    <p:extLst>
      <p:ext uri="{BB962C8B-B14F-4D97-AF65-F5344CB8AC3E}">
        <p14:creationId xmlns:p14="http://schemas.microsoft.com/office/powerpoint/2010/main" val="56029671"/>
      </p:ext>
    </p:extLst>
  </p:cSld>
  <p:clrMapOvr>
    <a:masterClrMapping/>
  </p:clrMapOvr>
  <p:transition spd="slow">
    <p:comb/>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5E4C-1188-40B8-A73C-8B3520C9A4D0}"/>
              </a:ext>
            </a:extLst>
          </p:cNvPr>
          <p:cNvSpPr>
            <a:spLocks noGrp="1"/>
          </p:cNvSpPr>
          <p:nvPr>
            <p:ph type="title"/>
          </p:nvPr>
        </p:nvSpPr>
        <p:spPr/>
        <p:txBody>
          <a:bodyPr>
            <a:normAutofit/>
          </a:bodyPr>
          <a:lstStyle/>
          <a:p>
            <a:pPr algn="ctr"/>
            <a:r>
              <a:rPr lang="en-US" sz="3600" dirty="0">
                <a:latin typeface="Algerian" panose="04020705040A02060702" pitchFamily="82" charset="0"/>
              </a:rPr>
              <a:t>Working of Ant Colony Optimization</a:t>
            </a:r>
            <a:endParaRPr lang="en-IN" sz="3600" dirty="0">
              <a:latin typeface="Algerian" panose="04020705040A02060702" pitchFamily="82" charset="0"/>
            </a:endParaRPr>
          </a:p>
        </p:txBody>
      </p:sp>
      <p:sp>
        <p:nvSpPr>
          <p:cNvPr id="3" name="Content Placeholder 2">
            <a:extLst>
              <a:ext uri="{FF2B5EF4-FFF2-40B4-BE49-F238E27FC236}">
                <a16:creationId xmlns:a16="http://schemas.microsoft.com/office/drawing/2014/main" id="{4ECB71B8-9C87-40B7-BCB4-31507A64577B}"/>
              </a:ext>
            </a:extLst>
          </p:cNvPr>
          <p:cNvSpPr>
            <a:spLocks noGrp="1"/>
          </p:cNvSpPr>
          <p:nvPr>
            <p:ph idx="1"/>
          </p:nvPr>
        </p:nvSpPr>
        <p:spPr>
          <a:xfrm>
            <a:off x="1066800" y="2095130"/>
            <a:ext cx="10403150" cy="4057096"/>
          </a:xfrm>
        </p:spPr>
        <p:txBody>
          <a:bodyPr>
            <a:normAutofit/>
          </a:bodyPr>
          <a:lstStyle/>
          <a:p>
            <a:pPr>
              <a:buFont typeface="Wingdings" panose="05000000000000000000" pitchFamily="2" charset="2"/>
              <a:buChar char="§"/>
            </a:pPr>
            <a:r>
              <a:rPr lang="en-US" sz="1800" dirty="0">
                <a:latin typeface="Amasis MT Pro" panose="02040504050005020304" pitchFamily="18" charset="0"/>
              </a:rPr>
              <a:t>First, each ant in the colony constructs a solution based on previously deposited pheromone trails. </a:t>
            </a:r>
          </a:p>
          <a:p>
            <a:pPr>
              <a:buFont typeface="Wingdings" panose="05000000000000000000" pitchFamily="2" charset="2"/>
              <a:buChar char="§"/>
            </a:pPr>
            <a:r>
              <a:rPr lang="en-US" sz="1800" dirty="0">
                <a:latin typeface="Amasis MT Pro" panose="02040504050005020304" pitchFamily="18" charset="0"/>
              </a:rPr>
              <a:t>Next ants will lay pheromone trails on the components of their chosen solution, depending on the solution’s quality.</a:t>
            </a:r>
          </a:p>
          <a:p>
            <a:pPr>
              <a:buFont typeface="Wingdings" panose="05000000000000000000" pitchFamily="2" charset="2"/>
              <a:buChar char="§"/>
            </a:pPr>
            <a:r>
              <a:rPr lang="en-US" sz="1800" dirty="0">
                <a:latin typeface="Amasis MT Pro" panose="02040504050005020304" pitchFamily="18" charset="0"/>
              </a:rPr>
              <a:t>An ant will often follow the strongest pheromone trail when constructing a solution. </a:t>
            </a:r>
          </a:p>
          <a:p>
            <a:pPr>
              <a:buFont typeface="Wingdings" panose="05000000000000000000" pitchFamily="2" charset="2"/>
              <a:buChar char="§"/>
            </a:pPr>
            <a:r>
              <a:rPr lang="en-US" sz="1800" dirty="0">
                <a:latin typeface="Amasis MT Pro" panose="02040504050005020304" pitchFamily="18" charset="0"/>
              </a:rPr>
              <a:t>However, for the ant to consider solutions other than the current best, a small amount of randomness is required in its decision process.</a:t>
            </a:r>
          </a:p>
          <a:p>
            <a:pPr>
              <a:buFont typeface="Wingdings" panose="05000000000000000000" pitchFamily="2" charset="2"/>
              <a:buChar char="§"/>
            </a:pPr>
            <a:r>
              <a:rPr lang="en-US" sz="1800" dirty="0">
                <a:latin typeface="Amasis MT Pro" panose="02040504050005020304" pitchFamily="18" charset="0"/>
              </a:rPr>
              <a:t> In addition to this, a heuristic value is also computed and considered helping to guide the search process towards the best solutions. </a:t>
            </a:r>
          </a:p>
          <a:p>
            <a:pPr>
              <a:buFont typeface="Wingdings" panose="05000000000000000000" pitchFamily="2" charset="2"/>
              <a:buChar char="§"/>
            </a:pPr>
            <a:r>
              <a:rPr lang="en-US" sz="1800" dirty="0">
                <a:latin typeface="Amasis MT Pro" panose="02040504050005020304" pitchFamily="18" charset="0"/>
              </a:rPr>
              <a:t>In the example of the multiple traveling salesman problem this heuristic will typically be the length of the edge between the destinations being considered - the shorter the edge, the more likely an ant will pick it.</a:t>
            </a:r>
            <a:endParaRPr lang="en-IN" sz="1800" dirty="0">
              <a:latin typeface="Amasis MT Pro" panose="02040504050005020304" pitchFamily="18" charset="0"/>
            </a:endParaRPr>
          </a:p>
          <a:p>
            <a:pPr algn="l">
              <a:buFont typeface="Arial" panose="020B0604020202020204" pitchFamily="34" charset="0"/>
              <a:buChar char="•"/>
            </a:pPr>
            <a:endParaRPr lang="en-US" b="1" i="1" dirty="0">
              <a:solidFill>
                <a:srgbClr val="222222"/>
              </a:solidFill>
              <a:latin typeface="Amasis MT Pro" panose="02040504050005020304" pitchFamily="18" charset="0"/>
            </a:endParaRPr>
          </a:p>
          <a:p>
            <a:pPr algn="l">
              <a:buFont typeface="Arial" panose="020B0604020202020204" pitchFamily="34" charset="0"/>
              <a:buChar char="•"/>
            </a:pPr>
            <a:endParaRPr lang="en-US" b="1" i="1" dirty="0">
              <a:solidFill>
                <a:srgbClr val="222222"/>
              </a:solidFill>
              <a:effectLst/>
              <a:latin typeface="Amasis MT Pro" panose="02040504050005020304" pitchFamily="18" charset="0"/>
            </a:endParaRPr>
          </a:p>
          <a:p>
            <a:pPr marL="0" indent="0">
              <a:buNone/>
            </a:pPr>
            <a:endParaRPr lang="en-IN" dirty="0"/>
          </a:p>
        </p:txBody>
      </p:sp>
    </p:spTree>
    <p:extLst>
      <p:ext uri="{BB962C8B-B14F-4D97-AF65-F5344CB8AC3E}">
        <p14:creationId xmlns:p14="http://schemas.microsoft.com/office/powerpoint/2010/main" val="1970934864"/>
      </p:ext>
    </p:extLst>
  </p:cSld>
  <p:clrMapOvr>
    <a:masterClrMapping/>
  </p:clrMapOvr>
  <p:transition spd="slow">
    <p:comb/>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A1AC5CDA-780E-4C4D-82FA-084C8241168D}"/>
              </a:ext>
            </a:extLst>
          </p:cNvPr>
          <p:cNvGraphicFramePr>
            <a:graphicFrameLocks noGrp="1"/>
          </p:cNvGraphicFramePr>
          <p:nvPr>
            <p:extLst>
              <p:ext uri="{D42A27DB-BD31-4B8C-83A1-F6EECF244321}">
                <p14:modId xmlns:p14="http://schemas.microsoft.com/office/powerpoint/2010/main" val="3975399131"/>
              </p:ext>
            </p:extLst>
          </p:nvPr>
        </p:nvGraphicFramePr>
        <p:xfrm>
          <a:off x="2032000" y="3204839"/>
          <a:ext cx="8127999" cy="1900610"/>
        </p:xfrm>
        <a:graphic>
          <a:graphicData uri="http://schemas.openxmlformats.org/drawingml/2006/table">
            <a:tbl>
              <a:tblPr firstRow="1" bandRow="1">
                <a:tableStyleId>{5C22544A-7EE6-4342-B048-85BDC9FD1C3A}</a:tableStyleId>
              </a:tblPr>
              <a:tblGrid>
                <a:gridCol w="903111">
                  <a:extLst>
                    <a:ext uri="{9D8B030D-6E8A-4147-A177-3AD203B41FA5}">
                      <a16:colId xmlns:a16="http://schemas.microsoft.com/office/drawing/2014/main" val="3796680897"/>
                    </a:ext>
                  </a:extLst>
                </a:gridCol>
                <a:gridCol w="903111">
                  <a:extLst>
                    <a:ext uri="{9D8B030D-6E8A-4147-A177-3AD203B41FA5}">
                      <a16:colId xmlns:a16="http://schemas.microsoft.com/office/drawing/2014/main" val="900666267"/>
                    </a:ext>
                  </a:extLst>
                </a:gridCol>
                <a:gridCol w="903111">
                  <a:extLst>
                    <a:ext uri="{9D8B030D-6E8A-4147-A177-3AD203B41FA5}">
                      <a16:colId xmlns:a16="http://schemas.microsoft.com/office/drawing/2014/main" val="2430118367"/>
                    </a:ext>
                  </a:extLst>
                </a:gridCol>
                <a:gridCol w="903111">
                  <a:extLst>
                    <a:ext uri="{9D8B030D-6E8A-4147-A177-3AD203B41FA5}">
                      <a16:colId xmlns:a16="http://schemas.microsoft.com/office/drawing/2014/main" val="2592893884"/>
                    </a:ext>
                  </a:extLst>
                </a:gridCol>
                <a:gridCol w="903111">
                  <a:extLst>
                    <a:ext uri="{9D8B030D-6E8A-4147-A177-3AD203B41FA5}">
                      <a16:colId xmlns:a16="http://schemas.microsoft.com/office/drawing/2014/main" val="3585392066"/>
                    </a:ext>
                  </a:extLst>
                </a:gridCol>
                <a:gridCol w="903111">
                  <a:extLst>
                    <a:ext uri="{9D8B030D-6E8A-4147-A177-3AD203B41FA5}">
                      <a16:colId xmlns:a16="http://schemas.microsoft.com/office/drawing/2014/main" val="1402736332"/>
                    </a:ext>
                  </a:extLst>
                </a:gridCol>
                <a:gridCol w="903111">
                  <a:extLst>
                    <a:ext uri="{9D8B030D-6E8A-4147-A177-3AD203B41FA5}">
                      <a16:colId xmlns:a16="http://schemas.microsoft.com/office/drawing/2014/main" val="3029547567"/>
                    </a:ext>
                  </a:extLst>
                </a:gridCol>
                <a:gridCol w="903111">
                  <a:extLst>
                    <a:ext uri="{9D8B030D-6E8A-4147-A177-3AD203B41FA5}">
                      <a16:colId xmlns:a16="http://schemas.microsoft.com/office/drawing/2014/main" val="3395386694"/>
                    </a:ext>
                  </a:extLst>
                </a:gridCol>
                <a:gridCol w="903111">
                  <a:extLst>
                    <a:ext uri="{9D8B030D-6E8A-4147-A177-3AD203B41FA5}">
                      <a16:colId xmlns:a16="http://schemas.microsoft.com/office/drawing/2014/main" val="2583910221"/>
                    </a:ext>
                  </a:extLst>
                </a:gridCol>
              </a:tblGrid>
              <a:tr h="417250">
                <a:tc>
                  <a:txBody>
                    <a:bodyPr/>
                    <a:lstStyle/>
                    <a:p>
                      <a:endParaRPr lang="en-IN" dirty="0"/>
                    </a:p>
                  </a:txBody>
                  <a:tcPr/>
                </a:tc>
                <a:tc>
                  <a:txBody>
                    <a:bodyPr/>
                    <a:lstStyle/>
                    <a:p>
                      <a:r>
                        <a:rPr lang="en-IN" dirty="0"/>
                        <a:t>H1</a:t>
                      </a:r>
                    </a:p>
                  </a:txBody>
                  <a:tcPr/>
                </a:tc>
                <a:tc>
                  <a:txBody>
                    <a:bodyPr/>
                    <a:lstStyle/>
                    <a:p>
                      <a:r>
                        <a:rPr lang="en-IN" dirty="0"/>
                        <a:t>H2</a:t>
                      </a:r>
                    </a:p>
                  </a:txBody>
                  <a:tcPr/>
                </a:tc>
                <a:tc>
                  <a:txBody>
                    <a:bodyPr/>
                    <a:lstStyle/>
                    <a:p>
                      <a:r>
                        <a:rPr lang="en-IN" dirty="0"/>
                        <a:t>H3</a:t>
                      </a:r>
                    </a:p>
                  </a:txBody>
                  <a:tcPr/>
                </a:tc>
                <a:tc>
                  <a:txBody>
                    <a:bodyPr/>
                    <a:lstStyle/>
                    <a:p>
                      <a:r>
                        <a:rPr lang="en-IN" dirty="0"/>
                        <a:t>H4</a:t>
                      </a:r>
                    </a:p>
                  </a:txBody>
                  <a:tcPr/>
                </a:tc>
                <a:tc>
                  <a:txBody>
                    <a:bodyPr/>
                    <a:lstStyle/>
                    <a:p>
                      <a:r>
                        <a:rPr lang="en-IN" dirty="0"/>
                        <a:t>H5</a:t>
                      </a:r>
                    </a:p>
                  </a:txBody>
                  <a:tcPr/>
                </a:tc>
                <a:tc>
                  <a:txBody>
                    <a:bodyPr/>
                    <a:lstStyle/>
                    <a:p>
                      <a:r>
                        <a:rPr lang="en-IN" dirty="0"/>
                        <a:t>H6</a:t>
                      </a:r>
                    </a:p>
                  </a:txBody>
                  <a:tcPr/>
                </a:tc>
                <a:tc>
                  <a:txBody>
                    <a:bodyPr/>
                    <a:lstStyle/>
                    <a:p>
                      <a:r>
                        <a:rPr lang="en-IN" dirty="0"/>
                        <a:t>H7</a:t>
                      </a:r>
                    </a:p>
                  </a:txBody>
                  <a:tcPr/>
                </a:tc>
                <a:tc>
                  <a:txBody>
                    <a:bodyPr/>
                    <a:lstStyle/>
                    <a:p>
                      <a:r>
                        <a:rPr lang="en-IN" dirty="0"/>
                        <a:t>H8</a:t>
                      </a:r>
                    </a:p>
                  </a:txBody>
                  <a:tcPr/>
                </a:tc>
                <a:extLst>
                  <a:ext uri="{0D108BD9-81ED-4DB2-BD59-A6C34878D82A}">
                    <a16:rowId xmlns:a16="http://schemas.microsoft.com/office/drawing/2014/main" val="3897552235"/>
                  </a:ext>
                </a:extLst>
              </a:tr>
              <a:tr h="370840">
                <a:tc>
                  <a:txBody>
                    <a:bodyPr/>
                    <a:lstStyle/>
                    <a:p>
                      <a:r>
                        <a:rPr lang="en-IN" dirty="0"/>
                        <a:t>H1</a:t>
                      </a:r>
                    </a:p>
                  </a:txBody>
                  <a:tcPr/>
                </a:tc>
                <a:tc>
                  <a:txBody>
                    <a:bodyPr/>
                    <a:lstStyle/>
                    <a:p>
                      <a:r>
                        <a:rPr lang="en-IN" dirty="0"/>
                        <a:t>0</a:t>
                      </a:r>
                    </a:p>
                  </a:txBody>
                  <a:tcPr/>
                </a:tc>
                <a:tc>
                  <a:txBody>
                    <a:bodyPr/>
                    <a:lstStyle/>
                    <a:p>
                      <a:r>
                        <a:rPr lang="en-IN" dirty="0"/>
                        <a:t>3</a:t>
                      </a:r>
                    </a:p>
                  </a:txBody>
                  <a:tcPr/>
                </a:tc>
                <a:tc>
                  <a:txBody>
                    <a:bodyPr/>
                    <a:lstStyle/>
                    <a:p>
                      <a:r>
                        <a:rPr lang="en-IN" dirty="0"/>
                        <a:t>---</a:t>
                      </a:r>
                    </a:p>
                  </a:txBody>
                  <a:tcPr/>
                </a:tc>
                <a:tc>
                  <a:txBody>
                    <a:bodyPr/>
                    <a:lstStyle/>
                    <a:p>
                      <a:r>
                        <a:rPr lang="en-IN" dirty="0"/>
                        <a:t>6</a:t>
                      </a:r>
                    </a:p>
                  </a:txBody>
                  <a:tcPr/>
                </a:tc>
                <a:tc>
                  <a:txBody>
                    <a:bodyPr/>
                    <a:lstStyle/>
                    <a:p>
                      <a:r>
                        <a:rPr lang="en-IN" dirty="0"/>
                        <a:t>7</a:t>
                      </a:r>
                    </a:p>
                  </a:txBody>
                  <a:tcPr/>
                </a:tc>
                <a:tc>
                  <a:txBody>
                    <a:bodyPr/>
                    <a:lstStyle/>
                    <a:p>
                      <a:r>
                        <a:rPr lang="en-IN" dirty="0"/>
                        <a:t>4</a:t>
                      </a:r>
                    </a:p>
                  </a:txBody>
                  <a:tcPr/>
                </a:tc>
                <a:tc>
                  <a:txBody>
                    <a:bodyPr/>
                    <a:lstStyle/>
                    <a:p>
                      <a:r>
                        <a:rPr lang="en-IN" dirty="0"/>
                        <a:t>--</a:t>
                      </a:r>
                    </a:p>
                  </a:txBody>
                  <a:tcPr/>
                </a:tc>
                <a:tc>
                  <a:txBody>
                    <a:bodyPr/>
                    <a:lstStyle/>
                    <a:p>
                      <a:r>
                        <a:rPr lang="en-IN" dirty="0"/>
                        <a:t>--</a:t>
                      </a:r>
                    </a:p>
                  </a:txBody>
                  <a:tcPr/>
                </a:tc>
                <a:extLst>
                  <a:ext uri="{0D108BD9-81ED-4DB2-BD59-A6C34878D82A}">
                    <a16:rowId xmlns:a16="http://schemas.microsoft.com/office/drawing/2014/main" val="3857324619"/>
                  </a:ext>
                </a:extLst>
              </a:tr>
              <a:tr h="370840">
                <a:tc>
                  <a:txBody>
                    <a:bodyPr/>
                    <a:lstStyle/>
                    <a:p>
                      <a:r>
                        <a:rPr lang="en-IN" dirty="0"/>
                        <a:t>H2</a:t>
                      </a:r>
                    </a:p>
                  </a:txBody>
                  <a:tcPr/>
                </a:tc>
                <a:tc>
                  <a:txBody>
                    <a:bodyPr/>
                    <a:lstStyle/>
                    <a:p>
                      <a:r>
                        <a:rPr lang="en-IN" dirty="0"/>
                        <a:t>3</a:t>
                      </a:r>
                    </a:p>
                  </a:txBody>
                  <a:tcPr/>
                </a:tc>
                <a:tc>
                  <a:txBody>
                    <a:bodyPr/>
                    <a:lstStyle/>
                    <a:p>
                      <a:r>
                        <a:rPr lang="en-IN" dirty="0"/>
                        <a:t>0</a:t>
                      </a:r>
                    </a:p>
                  </a:txBody>
                  <a:tcPr/>
                </a:tc>
                <a:tc>
                  <a:txBody>
                    <a:bodyPr/>
                    <a:lstStyle/>
                    <a:p>
                      <a:r>
                        <a:rPr lang="en-IN" dirty="0"/>
                        <a:t>2</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extLst>
                  <a:ext uri="{0D108BD9-81ED-4DB2-BD59-A6C34878D82A}">
                    <a16:rowId xmlns:a16="http://schemas.microsoft.com/office/drawing/2014/main" val="1799747642"/>
                  </a:ext>
                </a:extLst>
              </a:tr>
              <a:tr h="370840">
                <a:tc>
                  <a:txBody>
                    <a:bodyPr/>
                    <a:lstStyle/>
                    <a:p>
                      <a:r>
                        <a:rPr lang="en-IN" dirty="0"/>
                        <a:t>H3</a:t>
                      </a:r>
                    </a:p>
                  </a:txBody>
                  <a:tcPr/>
                </a:tc>
                <a:tc>
                  <a:txBody>
                    <a:bodyPr/>
                    <a:lstStyle/>
                    <a:p>
                      <a:r>
                        <a:rPr lang="en-IN" dirty="0"/>
                        <a:t>--</a:t>
                      </a:r>
                    </a:p>
                  </a:txBody>
                  <a:tcPr/>
                </a:tc>
                <a:tc>
                  <a:txBody>
                    <a:bodyPr/>
                    <a:lstStyle/>
                    <a:p>
                      <a:r>
                        <a:rPr lang="en-IN" dirty="0"/>
                        <a:t>2</a:t>
                      </a:r>
                    </a:p>
                  </a:txBody>
                  <a:tcPr/>
                </a:tc>
                <a:tc>
                  <a:txBody>
                    <a:bodyPr/>
                    <a:lstStyle/>
                    <a:p>
                      <a:r>
                        <a:rPr lang="en-IN" dirty="0"/>
                        <a:t>0</a:t>
                      </a:r>
                    </a:p>
                  </a:txBody>
                  <a:tcPr/>
                </a:tc>
                <a:tc>
                  <a:txBody>
                    <a:bodyPr/>
                    <a:lstStyle/>
                    <a:p>
                      <a:r>
                        <a:rPr lang="en-IN" dirty="0"/>
                        <a:t>1</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extLst>
                  <a:ext uri="{0D108BD9-81ED-4DB2-BD59-A6C34878D82A}">
                    <a16:rowId xmlns:a16="http://schemas.microsoft.com/office/drawing/2014/main" val="2078179256"/>
                  </a:ext>
                </a:extLst>
              </a:tr>
              <a:tr h="370840">
                <a:tc>
                  <a:txBody>
                    <a:bodyPr/>
                    <a:lstStyle/>
                    <a:p>
                      <a:r>
                        <a:rPr lang="en-IN" dirty="0"/>
                        <a:t>H4</a:t>
                      </a:r>
                    </a:p>
                  </a:txBody>
                  <a:tcPr/>
                </a:tc>
                <a:tc>
                  <a:txBody>
                    <a:bodyPr/>
                    <a:lstStyle/>
                    <a:p>
                      <a:r>
                        <a:rPr lang="en-IN" dirty="0"/>
                        <a:t>6</a:t>
                      </a:r>
                    </a:p>
                  </a:txBody>
                  <a:tcPr/>
                </a:tc>
                <a:tc>
                  <a:txBody>
                    <a:bodyPr/>
                    <a:lstStyle/>
                    <a:p>
                      <a:r>
                        <a:rPr lang="en-IN" dirty="0"/>
                        <a:t>--</a:t>
                      </a:r>
                    </a:p>
                  </a:txBody>
                  <a:tcPr/>
                </a:tc>
                <a:tc>
                  <a:txBody>
                    <a:bodyPr/>
                    <a:lstStyle/>
                    <a:p>
                      <a:r>
                        <a:rPr lang="en-IN" dirty="0"/>
                        <a:t>1</a:t>
                      </a:r>
                    </a:p>
                  </a:txBody>
                  <a:tcPr/>
                </a:tc>
                <a:tc>
                  <a:txBody>
                    <a:bodyPr/>
                    <a:lstStyle/>
                    <a:p>
                      <a:r>
                        <a:rPr lang="en-IN" dirty="0"/>
                        <a:t>0</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extLst>
                  <a:ext uri="{0D108BD9-81ED-4DB2-BD59-A6C34878D82A}">
                    <a16:rowId xmlns:a16="http://schemas.microsoft.com/office/drawing/2014/main" val="3183543374"/>
                  </a:ext>
                </a:extLst>
              </a:tr>
            </a:tbl>
          </a:graphicData>
        </a:graphic>
      </p:graphicFrame>
      <p:sp>
        <p:nvSpPr>
          <p:cNvPr id="2" name="TextBox 1">
            <a:extLst>
              <a:ext uri="{FF2B5EF4-FFF2-40B4-BE49-F238E27FC236}">
                <a16:creationId xmlns:a16="http://schemas.microsoft.com/office/drawing/2014/main" id="{67E4EEE8-E3BC-4EB0-8125-2059314BBF49}"/>
              </a:ext>
            </a:extLst>
          </p:cNvPr>
          <p:cNvSpPr txBox="1"/>
          <p:nvPr/>
        </p:nvSpPr>
        <p:spPr>
          <a:xfrm>
            <a:off x="2032000" y="1216240"/>
            <a:ext cx="8128000" cy="707886"/>
          </a:xfrm>
          <a:prstGeom prst="rect">
            <a:avLst/>
          </a:prstGeom>
          <a:noFill/>
        </p:spPr>
        <p:txBody>
          <a:bodyPr wrap="square" rtlCol="0">
            <a:spAutoFit/>
          </a:bodyPr>
          <a:lstStyle/>
          <a:p>
            <a:r>
              <a:rPr lang="en-IN" sz="4000" dirty="0">
                <a:latin typeface="Algerian" panose="04020705040A02060702" pitchFamily="82" charset="0"/>
              </a:rPr>
              <a:t>For Travelling Salesman - 1</a:t>
            </a:r>
            <a:endParaRPr lang="en-IN" dirty="0">
              <a:latin typeface="Algerian" panose="04020705040A02060702" pitchFamily="82" charset="0"/>
            </a:endParaRPr>
          </a:p>
        </p:txBody>
      </p:sp>
    </p:spTree>
    <p:extLst>
      <p:ext uri="{BB962C8B-B14F-4D97-AF65-F5344CB8AC3E}">
        <p14:creationId xmlns:p14="http://schemas.microsoft.com/office/powerpoint/2010/main" val="3904658690"/>
      </p:ext>
    </p:extLst>
  </p:cSld>
  <p:clrMapOvr>
    <a:masterClrMapping/>
  </p:clrMapOvr>
  <p:transition spd="slow">
    <p:comb/>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7E4EEE8-E3BC-4EB0-8125-2059314BBF49}"/>
              </a:ext>
            </a:extLst>
          </p:cNvPr>
          <p:cNvSpPr txBox="1"/>
          <p:nvPr/>
        </p:nvSpPr>
        <p:spPr>
          <a:xfrm>
            <a:off x="2032000" y="1216240"/>
            <a:ext cx="8128000" cy="707886"/>
          </a:xfrm>
          <a:prstGeom prst="rect">
            <a:avLst/>
          </a:prstGeom>
          <a:noFill/>
        </p:spPr>
        <p:txBody>
          <a:bodyPr wrap="square" rtlCol="0">
            <a:spAutoFit/>
          </a:bodyPr>
          <a:lstStyle/>
          <a:p>
            <a:r>
              <a:rPr lang="en-IN" sz="4000" dirty="0">
                <a:latin typeface="Algerian" panose="04020705040A02060702" pitchFamily="82" charset="0"/>
              </a:rPr>
              <a:t>For Travelling Salesman - 2</a:t>
            </a:r>
            <a:endParaRPr lang="en-IN" dirty="0">
              <a:latin typeface="Algerian" panose="04020705040A02060702" pitchFamily="82" charset="0"/>
            </a:endParaRPr>
          </a:p>
        </p:txBody>
      </p:sp>
      <p:graphicFrame>
        <p:nvGraphicFramePr>
          <p:cNvPr id="5" name="Table 4">
            <a:extLst>
              <a:ext uri="{FF2B5EF4-FFF2-40B4-BE49-F238E27FC236}">
                <a16:creationId xmlns:a16="http://schemas.microsoft.com/office/drawing/2014/main" id="{26F6C3B1-CC3F-4778-8DA7-5A47D9009EB7}"/>
              </a:ext>
            </a:extLst>
          </p:cNvPr>
          <p:cNvGraphicFramePr>
            <a:graphicFrameLocks noGrp="1"/>
          </p:cNvGraphicFramePr>
          <p:nvPr>
            <p:extLst>
              <p:ext uri="{D42A27DB-BD31-4B8C-83A1-F6EECF244321}">
                <p14:modId xmlns:p14="http://schemas.microsoft.com/office/powerpoint/2010/main" val="1111486699"/>
              </p:ext>
            </p:extLst>
          </p:nvPr>
        </p:nvGraphicFramePr>
        <p:xfrm>
          <a:off x="2032000" y="3338389"/>
          <a:ext cx="8127999" cy="2303371"/>
        </p:xfrm>
        <a:graphic>
          <a:graphicData uri="http://schemas.openxmlformats.org/drawingml/2006/table">
            <a:tbl>
              <a:tblPr firstRow="1" bandRow="1">
                <a:tableStyleId>{5C22544A-7EE6-4342-B048-85BDC9FD1C3A}</a:tableStyleId>
              </a:tblPr>
              <a:tblGrid>
                <a:gridCol w="903111">
                  <a:extLst>
                    <a:ext uri="{9D8B030D-6E8A-4147-A177-3AD203B41FA5}">
                      <a16:colId xmlns:a16="http://schemas.microsoft.com/office/drawing/2014/main" val="3796680897"/>
                    </a:ext>
                  </a:extLst>
                </a:gridCol>
                <a:gridCol w="903111">
                  <a:extLst>
                    <a:ext uri="{9D8B030D-6E8A-4147-A177-3AD203B41FA5}">
                      <a16:colId xmlns:a16="http://schemas.microsoft.com/office/drawing/2014/main" val="900666267"/>
                    </a:ext>
                  </a:extLst>
                </a:gridCol>
                <a:gridCol w="903111">
                  <a:extLst>
                    <a:ext uri="{9D8B030D-6E8A-4147-A177-3AD203B41FA5}">
                      <a16:colId xmlns:a16="http://schemas.microsoft.com/office/drawing/2014/main" val="2430118367"/>
                    </a:ext>
                  </a:extLst>
                </a:gridCol>
                <a:gridCol w="903111">
                  <a:extLst>
                    <a:ext uri="{9D8B030D-6E8A-4147-A177-3AD203B41FA5}">
                      <a16:colId xmlns:a16="http://schemas.microsoft.com/office/drawing/2014/main" val="2592893884"/>
                    </a:ext>
                  </a:extLst>
                </a:gridCol>
                <a:gridCol w="903111">
                  <a:extLst>
                    <a:ext uri="{9D8B030D-6E8A-4147-A177-3AD203B41FA5}">
                      <a16:colId xmlns:a16="http://schemas.microsoft.com/office/drawing/2014/main" val="3585392066"/>
                    </a:ext>
                  </a:extLst>
                </a:gridCol>
                <a:gridCol w="903111">
                  <a:extLst>
                    <a:ext uri="{9D8B030D-6E8A-4147-A177-3AD203B41FA5}">
                      <a16:colId xmlns:a16="http://schemas.microsoft.com/office/drawing/2014/main" val="1402736332"/>
                    </a:ext>
                  </a:extLst>
                </a:gridCol>
                <a:gridCol w="903111">
                  <a:extLst>
                    <a:ext uri="{9D8B030D-6E8A-4147-A177-3AD203B41FA5}">
                      <a16:colId xmlns:a16="http://schemas.microsoft.com/office/drawing/2014/main" val="3029547567"/>
                    </a:ext>
                  </a:extLst>
                </a:gridCol>
                <a:gridCol w="903111">
                  <a:extLst>
                    <a:ext uri="{9D8B030D-6E8A-4147-A177-3AD203B41FA5}">
                      <a16:colId xmlns:a16="http://schemas.microsoft.com/office/drawing/2014/main" val="3395386694"/>
                    </a:ext>
                  </a:extLst>
                </a:gridCol>
                <a:gridCol w="903111">
                  <a:extLst>
                    <a:ext uri="{9D8B030D-6E8A-4147-A177-3AD203B41FA5}">
                      <a16:colId xmlns:a16="http://schemas.microsoft.com/office/drawing/2014/main" val="2583910221"/>
                    </a:ext>
                  </a:extLst>
                </a:gridCol>
              </a:tblGrid>
              <a:tr h="449171">
                <a:tc>
                  <a:txBody>
                    <a:bodyPr/>
                    <a:lstStyle/>
                    <a:p>
                      <a:endParaRPr lang="en-IN" dirty="0"/>
                    </a:p>
                  </a:txBody>
                  <a:tcPr/>
                </a:tc>
                <a:tc>
                  <a:txBody>
                    <a:bodyPr/>
                    <a:lstStyle/>
                    <a:p>
                      <a:r>
                        <a:rPr lang="en-IN" dirty="0"/>
                        <a:t>H1</a:t>
                      </a:r>
                    </a:p>
                  </a:txBody>
                  <a:tcPr/>
                </a:tc>
                <a:tc>
                  <a:txBody>
                    <a:bodyPr/>
                    <a:lstStyle/>
                    <a:p>
                      <a:r>
                        <a:rPr lang="en-IN" dirty="0"/>
                        <a:t>H2</a:t>
                      </a:r>
                    </a:p>
                  </a:txBody>
                  <a:tcPr/>
                </a:tc>
                <a:tc>
                  <a:txBody>
                    <a:bodyPr/>
                    <a:lstStyle/>
                    <a:p>
                      <a:r>
                        <a:rPr lang="en-IN" dirty="0"/>
                        <a:t>H3</a:t>
                      </a:r>
                    </a:p>
                  </a:txBody>
                  <a:tcPr/>
                </a:tc>
                <a:tc>
                  <a:txBody>
                    <a:bodyPr/>
                    <a:lstStyle/>
                    <a:p>
                      <a:r>
                        <a:rPr lang="en-IN" dirty="0"/>
                        <a:t>H4</a:t>
                      </a:r>
                    </a:p>
                  </a:txBody>
                  <a:tcPr/>
                </a:tc>
                <a:tc>
                  <a:txBody>
                    <a:bodyPr/>
                    <a:lstStyle/>
                    <a:p>
                      <a:r>
                        <a:rPr lang="en-IN" dirty="0"/>
                        <a:t>H5</a:t>
                      </a:r>
                    </a:p>
                  </a:txBody>
                  <a:tcPr/>
                </a:tc>
                <a:tc>
                  <a:txBody>
                    <a:bodyPr/>
                    <a:lstStyle/>
                    <a:p>
                      <a:r>
                        <a:rPr lang="en-IN" dirty="0"/>
                        <a:t>H6</a:t>
                      </a:r>
                    </a:p>
                  </a:txBody>
                  <a:tcPr/>
                </a:tc>
                <a:tc>
                  <a:txBody>
                    <a:bodyPr/>
                    <a:lstStyle/>
                    <a:p>
                      <a:r>
                        <a:rPr lang="en-IN" dirty="0"/>
                        <a:t>H7</a:t>
                      </a:r>
                    </a:p>
                  </a:txBody>
                  <a:tcPr/>
                </a:tc>
                <a:tc>
                  <a:txBody>
                    <a:bodyPr/>
                    <a:lstStyle/>
                    <a:p>
                      <a:r>
                        <a:rPr lang="en-IN" dirty="0"/>
                        <a:t>H8</a:t>
                      </a:r>
                    </a:p>
                  </a:txBody>
                  <a:tcPr/>
                </a:tc>
                <a:extLst>
                  <a:ext uri="{0D108BD9-81ED-4DB2-BD59-A6C34878D82A}">
                    <a16:rowId xmlns:a16="http://schemas.microsoft.com/office/drawing/2014/main" val="3897552235"/>
                  </a:ext>
                </a:extLst>
              </a:tr>
              <a:tr h="370840">
                <a:tc>
                  <a:txBody>
                    <a:bodyPr/>
                    <a:lstStyle/>
                    <a:p>
                      <a:r>
                        <a:rPr lang="en-IN" dirty="0"/>
                        <a:t>H1</a:t>
                      </a:r>
                    </a:p>
                  </a:txBody>
                  <a:tcPr/>
                </a:tc>
                <a:tc>
                  <a:txBody>
                    <a:bodyPr/>
                    <a:lstStyle/>
                    <a:p>
                      <a:r>
                        <a:rPr lang="en-IN" dirty="0"/>
                        <a:t>0</a:t>
                      </a:r>
                    </a:p>
                  </a:txBody>
                  <a:tcPr/>
                </a:tc>
                <a:tc>
                  <a:txBody>
                    <a:bodyPr/>
                    <a:lstStyle/>
                    <a:p>
                      <a:r>
                        <a:rPr lang="en-IN" dirty="0"/>
                        <a:t>3</a:t>
                      </a:r>
                    </a:p>
                  </a:txBody>
                  <a:tcPr/>
                </a:tc>
                <a:tc>
                  <a:txBody>
                    <a:bodyPr/>
                    <a:lstStyle/>
                    <a:p>
                      <a:r>
                        <a:rPr lang="en-IN" dirty="0"/>
                        <a:t>---</a:t>
                      </a:r>
                    </a:p>
                  </a:txBody>
                  <a:tcPr/>
                </a:tc>
                <a:tc>
                  <a:txBody>
                    <a:bodyPr/>
                    <a:lstStyle/>
                    <a:p>
                      <a:r>
                        <a:rPr lang="en-IN" dirty="0"/>
                        <a:t>6</a:t>
                      </a:r>
                    </a:p>
                  </a:txBody>
                  <a:tcPr/>
                </a:tc>
                <a:tc>
                  <a:txBody>
                    <a:bodyPr/>
                    <a:lstStyle/>
                    <a:p>
                      <a:r>
                        <a:rPr lang="en-IN" dirty="0"/>
                        <a:t>7</a:t>
                      </a:r>
                    </a:p>
                  </a:txBody>
                  <a:tcPr/>
                </a:tc>
                <a:tc>
                  <a:txBody>
                    <a:bodyPr/>
                    <a:lstStyle/>
                    <a:p>
                      <a:r>
                        <a:rPr lang="en-IN" dirty="0"/>
                        <a:t>4</a:t>
                      </a:r>
                    </a:p>
                  </a:txBody>
                  <a:tcPr/>
                </a:tc>
                <a:tc>
                  <a:txBody>
                    <a:bodyPr/>
                    <a:lstStyle/>
                    <a:p>
                      <a:r>
                        <a:rPr lang="en-IN" dirty="0"/>
                        <a:t>--</a:t>
                      </a:r>
                    </a:p>
                  </a:txBody>
                  <a:tcPr/>
                </a:tc>
                <a:tc>
                  <a:txBody>
                    <a:bodyPr/>
                    <a:lstStyle/>
                    <a:p>
                      <a:r>
                        <a:rPr lang="en-IN" dirty="0"/>
                        <a:t>--</a:t>
                      </a:r>
                    </a:p>
                  </a:txBody>
                  <a:tcPr/>
                </a:tc>
                <a:extLst>
                  <a:ext uri="{0D108BD9-81ED-4DB2-BD59-A6C34878D82A}">
                    <a16:rowId xmlns:a16="http://schemas.microsoft.com/office/drawing/2014/main" val="3857324619"/>
                  </a:ext>
                </a:extLst>
              </a:tr>
              <a:tr h="370840">
                <a:tc>
                  <a:txBody>
                    <a:bodyPr/>
                    <a:lstStyle/>
                    <a:p>
                      <a:r>
                        <a:rPr lang="en-IN" dirty="0"/>
                        <a:t>H5</a:t>
                      </a:r>
                    </a:p>
                  </a:txBody>
                  <a:tcPr/>
                </a:tc>
                <a:tc>
                  <a:txBody>
                    <a:bodyPr/>
                    <a:lstStyle/>
                    <a:p>
                      <a:r>
                        <a:rPr lang="en-IN" dirty="0"/>
                        <a:t>7</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0</a:t>
                      </a:r>
                    </a:p>
                  </a:txBody>
                  <a:tcPr/>
                </a:tc>
                <a:tc>
                  <a:txBody>
                    <a:bodyPr/>
                    <a:lstStyle/>
                    <a:p>
                      <a:r>
                        <a:rPr lang="en-IN" dirty="0"/>
                        <a:t>--</a:t>
                      </a:r>
                    </a:p>
                  </a:txBody>
                  <a:tcPr/>
                </a:tc>
                <a:tc>
                  <a:txBody>
                    <a:bodyPr/>
                    <a:lstStyle/>
                    <a:p>
                      <a:r>
                        <a:rPr lang="en-IN" dirty="0"/>
                        <a:t>--</a:t>
                      </a:r>
                    </a:p>
                  </a:txBody>
                  <a:tcPr/>
                </a:tc>
                <a:tc>
                  <a:txBody>
                    <a:bodyPr/>
                    <a:lstStyle/>
                    <a:p>
                      <a:r>
                        <a:rPr lang="en-IN" dirty="0"/>
                        <a:t>4</a:t>
                      </a:r>
                    </a:p>
                  </a:txBody>
                  <a:tcPr/>
                </a:tc>
                <a:extLst>
                  <a:ext uri="{0D108BD9-81ED-4DB2-BD59-A6C34878D82A}">
                    <a16:rowId xmlns:a16="http://schemas.microsoft.com/office/drawing/2014/main" val="137850247"/>
                  </a:ext>
                </a:extLst>
              </a:tr>
              <a:tr h="370840">
                <a:tc>
                  <a:txBody>
                    <a:bodyPr/>
                    <a:lstStyle/>
                    <a:p>
                      <a:r>
                        <a:rPr lang="en-IN" dirty="0"/>
                        <a:t>H6</a:t>
                      </a:r>
                    </a:p>
                  </a:txBody>
                  <a:tcPr/>
                </a:tc>
                <a:tc>
                  <a:txBody>
                    <a:bodyPr/>
                    <a:lstStyle/>
                    <a:p>
                      <a:r>
                        <a:rPr lang="en-IN" dirty="0"/>
                        <a:t>4</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0</a:t>
                      </a:r>
                    </a:p>
                  </a:txBody>
                  <a:tcPr/>
                </a:tc>
                <a:tc>
                  <a:txBody>
                    <a:bodyPr/>
                    <a:lstStyle/>
                    <a:p>
                      <a:r>
                        <a:rPr lang="en-IN" dirty="0"/>
                        <a:t>3</a:t>
                      </a:r>
                    </a:p>
                  </a:txBody>
                  <a:tcPr/>
                </a:tc>
                <a:tc>
                  <a:txBody>
                    <a:bodyPr/>
                    <a:lstStyle/>
                    <a:p>
                      <a:r>
                        <a:rPr lang="en-IN" dirty="0"/>
                        <a:t>--</a:t>
                      </a:r>
                    </a:p>
                  </a:txBody>
                  <a:tcPr/>
                </a:tc>
                <a:extLst>
                  <a:ext uri="{0D108BD9-81ED-4DB2-BD59-A6C34878D82A}">
                    <a16:rowId xmlns:a16="http://schemas.microsoft.com/office/drawing/2014/main" val="1823131348"/>
                  </a:ext>
                </a:extLst>
              </a:tr>
              <a:tr h="370840">
                <a:tc>
                  <a:txBody>
                    <a:bodyPr/>
                    <a:lstStyle/>
                    <a:p>
                      <a:r>
                        <a:rPr lang="en-IN" dirty="0"/>
                        <a:t>H7</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3</a:t>
                      </a:r>
                    </a:p>
                  </a:txBody>
                  <a:tcPr/>
                </a:tc>
                <a:tc>
                  <a:txBody>
                    <a:bodyPr/>
                    <a:lstStyle/>
                    <a:p>
                      <a:r>
                        <a:rPr lang="en-IN" dirty="0"/>
                        <a:t>0</a:t>
                      </a:r>
                    </a:p>
                  </a:txBody>
                  <a:tcPr/>
                </a:tc>
                <a:tc>
                  <a:txBody>
                    <a:bodyPr/>
                    <a:lstStyle/>
                    <a:p>
                      <a:r>
                        <a:rPr lang="en-IN" dirty="0"/>
                        <a:t>2</a:t>
                      </a:r>
                    </a:p>
                  </a:txBody>
                  <a:tcPr/>
                </a:tc>
                <a:extLst>
                  <a:ext uri="{0D108BD9-81ED-4DB2-BD59-A6C34878D82A}">
                    <a16:rowId xmlns:a16="http://schemas.microsoft.com/office/drawing/2014/main" val="1953633373"/>
                  </a:ext>
                </a:extLst>
              </a:tr>
              <a:tr h="370840">
                <a:tc>
                  <a:txBody>
                    <a:bodyPr/>
                    <a:lstStyle/>
                    <a:p>
                      <a:r>
                        <a:rPr lang="en-IN" dirty="0"/>
                        <a:t>H8</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tc>
                  <a:txBody>
                    <a:bodyPr/>
                    <a:lstStyle/>
                    <a:p>
                      <a:r>
                        <a:rPr lang="en-IN" dirty="0"/>
                        <a:t>4</a:t>
                      </a:r>
                    </a:p>
                  </a:txBody>
                  <a:tcPr/>
                </a:tc>
                <a:tc>
                  <a:txBody>
                    <a:bodyPr/>
                    <a:lstStyle/>
                    <a:p>
                      <a:r>
                        <a:rPr lang="en-IN" dirty="0"/>
                        <a:t>--</a:t>
                      </a:r>
                    </a:p>
                  </a:txBody>
                  <a:tcPr/>
                </a:tc>
                <a:tc>
                  <a:txBody>
                    <a:bodyPr/>
                    <a:lstStyle/>
                    <a:p>
                      <a:r>
                        <a:rPr lang="en-IN" dirty="0"/>
                        <a:t>2</a:t>
                      </a:r>
                    </a:p>
                  </a:txBody>
                  <a:tcPr/>
                </a:tc>
                <a:tc>
                  <a:txBody>
                    <a:bodyPr/>
                    <a:lstStyle/>
                    <a:p>
                      <a:r>
                        <a:rPr lang="en-IN" dirty="0"/>
                        <a:t>0</a:t>
                      </a:r>
                    </a:p>
                  </a:txBody>
                  <a:tcPr/>
                </a:tc>
                <a:extLst>
                  <a:ext uri="{0D108BD9-81ED-4DB2-BD59-A6C34878D82A}">
                    <a16:rowId xmlns:a16="http://schemas.microsoft.com/office/drawing/2014/main" val="505176505"/>
                  </a:ext>
                </a:extLst>
              </a:tr>
            </a:tbl>
          </a:graphicData>
        </a:graphic>
      </p:graphicFrame>
    </p:spTree>
    <p:extLst>
      <p:ext uri="{BB962C8B-B14F-4D97-AF65-F5344CB8AC3E}">
        <p14:creationId xmlns:p14="http://schemas.microsoft.com/office/powerpoint/2010/main" val="1197030535"/>
      </p:ext>
    </p:extLst>
  </p:cSld>
  <p:clrMapOvr>
    <a:masterClrMapping/>
  </p:clrMapOvr>
  <p:transition spd="slow">
    <p:comb/>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2" name="Rectangle 11">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4" name="Rectangle 13">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6" name="Group 15">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1" name="Rectangle 20">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6F40FBDA-CEB1-40F0-9AB9-BD9C402D7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ladder in the desert">
            <a:extLst>
              <a:ext uri="{FF2B5EF4-FFF2-40B4-BE49-F238E27FC236}">
                <a16:creationId xmlns:a16="http://schemas.microsoft.com/office/drawing/2014/main" id="{60A70B02-8D6C-4B32-81B0-4DD00E4583E0}"/>
              </a:ext>
            </a:extLst>
          </p:cNvPr>
          <p:cNvPicPr>
            <a:picLocks noChangeAspect="1"/>
          </p:cNvPicPr>
          <p:nvPr/>
        </p:nvPicPr>
        <p:blipFill rotWithShape="1">
          <a:blip r:embed="rId2">
            <a:alphaModFix amt="45000"/>
          </a:blip>
          <a:srcRect b="15730"/>
          <a:stretch/>
        </p:blipFill>
        <p:spPr>
          <a:xfrm>
            <a:off x="20" y="10"/>
            <a:ext cx="12191980" cy="6857990"/>
          </a:xfrm>
          <a:prstGeom prst="rect">
            <a:avLst/>
          </a:prstGeom>
        </p:spPr>
      </p:pic>
      <p:sp>
        <p:nvSpPr>
          <p:cNvPr id="25" name="Rectangle 24">
            <a:extLst>
              <a:ext uri="{FF2B5EF4-FFF2-40B4-BE49-F238E27FC236}">
                <a16:creationId xmlns:a16="http://schemas.microsoft.com/office/drawing/2014/main" id="{0344D4FE-ABEF-4230-9E4E-AD5782FC7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noFill/>
          <a:ln w="9525" cap="sq" cmpd="sng" algn="ctr">
            <a:solidFill>
              <a:schemeClr val="tx1">
                <a:lumMod val="75000"/>
                <a:lumOff val="25000"/>
              </a:schemeClr>
            </a:solidFill>
            <a:prstDash val="solid"/>
            <a:miter lim="800000"/>
          </a:ln>
          <a:effectLst>
            <a:softEdge rad="0"/>
          </a:effectLst>
        </p:spPr>
      </p:sp>
      <p:sp>
        <p:nvSpPr>
          <p:cNvPr id="2" name="TextBox 1">
            <a:extLst>
              <a:ext uri="{FF2B5EF4-FFF2-40B4-BE49-F238E27FC236}">
                <a16:creationId xmlns:a16="http://schemas.microsoft.com/office/drawing/2014/main" id="{AC0A9DD3-8028-4E68-8C34-05DC2B28EAB1}"/>
              </a:ext>
            </a:extLst>
          </p:cNvPr>
          <p:cNvSpPr txBox="1"/>
          <p:nvPr/>
        </p:nvSpPr>
        <p:spPr>
          <a:xfrm>
            <a:off x="1769532" y="2091263"/>
            <a:ext cx="8652938" cy="2461504"/>
          </a:xfrm>
          <a:prstGeom prst="rect">
            <a:avLst/>
          </a:prstGeom>
        </p:spPr>
        <p:txBody>
          <a:bodyPr vert="horz" lIns="91440" tIns="45720" rIns="91440" bIns="45720" rtlCol="0" anchor="ctr">
            <a:normAutofit/>
          </a:bodyPr>
          <a:lstStyle/>
          <a:p>
            <a:pPr algn="ctr">
              <a:lnSpc>
                <a:spcPct val="83000"/>
              </a:lnSpc>
              <a:spcBef>
                <a:spcPct val="0"/>
              </a:spcBef>
              <a:spcAft>
                <a:spcPts val="600"/>
              </a:spcAft>
            </a:pPr>
            <a:r>
              <a:rPr lang="en-US" sz="9600" dirty="0">
                <a:latin typeface="Algerian" panose="04020705040A02060702" pitchFamily="82" charset="0"/>
              </a:rPr>
              <a:t>Flow Chart</a:t>
            </a:r>
            <a:endParaRPr lang="en-US" sz="6800" cap="all" spc="-100" dirty="0">
              <a:solidFill>
                <a:schemeClr val="tx1">
                  <a:lumMod val="85000"/>
                  <a:lumOff val="15000"/>
                </a:schemeClr>
              </a:solidFill>
              <a:latin typeface="Algerian" panose="04020705040A02060702" pitchFamily="82" charset="0"/>
            </a:endParaRPr>
          </a:p>
        </p:txBody>
      </p:sp>
      <p:sp>
        <p:nvSpPr>
          <p:cNvPr id="27" name="Rectangle 26">
            <a:extLst>
              <a:ext uri="{FF2B5EF4-FFF2-40B4-BE49-F238E27FC236}">
                <a16:creationId xmlns:a16="http://schemas.microsoft.com/office/drawing/2014/main" id="{9325F979-D3F9-4926-81B7-7ACCB31A5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9525" cap="sq" cmpd="sng" algn="ctr">
            <a:solidFill>
              <a:schemeClr val="tx1">
                <a:lumMod val="75000"/>
                <a:lumOff val="25000"/>
                <a:alpha val="80000"/>
              </a:schemeClr>
            </a:solidFill>
            <a:prstDash val="solid"/>
            <a:miter lim="800000"/>
          </a:ln>
          <a:effectLst/>
        </p:spPr>
      </p:sp>
    </p:spTree>
    <p:extLst>
      <p:ext uri="{BB962C8B-B14F-4D97-AF65-F5344CB8AC3E}">
        <p14:creationId xmlns:p14="http://schemas.microsoft.com/office/powerpoint/2010/main" val="2814415455"/>
      </p:ext>
    </p:extLst>
  </p:cSld>
  <p:clrMapOvr>
    <a:overrideClrMapping bg1="dk1" tx1="lt1" bg2="dk2" tx2="lt2" accent1="accent1" accent2="accent2" accent3="accent3" accent4="accent4" accent5="accent5" accent6="accent6" hlink="hlink" folHlink="folHlink"/>
  </p:clrMapOvr>
  <p:transition spd="slow">
    <p:comb/>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7">
            <a:extLst>
              <a:ext uri="{FF2B5EF4-FFF2-40B4-BE49-F238E27FC236}">
                <a16:creationId xmlns:a16="http://schemas.microsoft.com/office/drawing/2014/main" id="{6B57F45B-5417-4073-A67A-343F2C881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9028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9">
            <a:extLst>
              <a:ext uri="{FF2B5EF4-FFF2-40B4-BE49-F238E27FC236}">
                <a16:creationId xmlns:a16="http://schemas.microsoft.com/office/drawing/2014/main" id="{091B6077-4778-41B2-9147-335CF2F2F9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tx1"/>
          </a:solidFill>
          <a:ln w="6350" cap="flat" cmpd="sng" algn="ctr">
            <a:noFill/>
            <a:prstDash val="solid"/>
          </a:ln>
          <a:effectLst>
            <a:softEdge rad="0"/>
          </a:effectLst>
        </p:spPr>
      </p:sp>
      <p:sp>
        <p:nvSpPr>
          <p:cNvPr id="25" name="Rectangle 11">
            <a:extLst>
              <a:ext uri="{FF2B5EF4-FFF2-40B4-BE49-F238E27FC236}">
                <a16:creationId xmlns:a16="http://schemas.microsoft.com/office/drawing/2014/main" id="{D527D497-40EC-49CA-9C48-FE4127084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bg1"/>
            </a:solidFill>
            <a:prstDash val="solid"/>
            <a:miter lim="800000"/>
          </a:ln>
          <a:effectLst/>
        </p:spPr>
      </p:sp>
    </p:spTree>
    <p:extLst>
      <p:ext uri="{BB962C8B-B14F-4D97-AF65-F5344CB8AC3E}">
        <p14:creationId xmlns:p14="http://schemas.microsoft.com/office/powerpoint/2010/main" val="3752199387"/>
      </p:ext>
    </p:extLst>
  </p:cSld>
  <p:clrMapOvr>
    <a:masterClrMapping/>
  </p:clrMapOvr>
  <p:transition spd="slow">
    <p:comb/>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86A426E-BE81-4B92-B0D4-FB3B84E9F8B1}"/>
              </a:ext>
            </a:extLst>
          </p:cNvPr>
          <p:cNvSpPr txBox="1"/>
          <p:nvPr/>
        </p:nvSpPr>
        <p:spPr>
          <a:xfrm>
            <a:off x="608880" y="584261"/>
            <a:ext cx="10822599" cy="769441"/>
          </a:xfrm>
          <a:prstGeom prst="rect">
            <a:avLst/>
          </a:prstGeom>
          <a:noFill/>
        </p:spPr>
        <p:txBody>
          <a:bodyPr wrap="square">
            <a:spAutoFit/>
          </a:bodyPr>
          <a:lstStyle/>
          <a:p>
            <a:pPr algn="ctr"/>
            <a:r>
              <a:rPr lang="en-US" sz="4400" dirty="0">
                <a:latin typeface="Algerian" panose="04020705040A02060702" pitchFamily="82" charset="0"/>
              </a:rPr>
              <a:t>GITHUB Commits</a:t>
            </a:r>
            <a:endParaRPr lang="en-US" sz="1800" dirty="0">
              <a:latin typeface="Algerian" panose="04020705040A02060702" pitchFamily="82" charset="0"/>
            </a:endParaRPr>
          </a:p>
        </p:txBody>
      </p:sp>
      <p:sp>
        <p:nvSpPr>
          <p:cNvPr id="6" name="TextBox 5">
            <a:extLst>
              <a:ext uri="{FF2B5EF4-FFF2-40B4-BE49-F238E27FC236}">
                <a16:creationId xmlns:a16="http://schemas.microsoft.com/office/drawing/2014/main" id="{C73E63C2-C01F-477D-BC63-8EA7C48C3558}"/>
              </a:ext>
            </a:extLst>
          </p:cNvPr>
          <p:cNvSpPr txBox="1"/>
          <p:nvPr/>
        </p:nvSpPr>
        <p:spPr>
          <a:xfrm>
            <a:off x="760520" y="5812074"/>
            <a:ext cx="10670960" cy="461665"/>
          </a:xfrm>
          <a:prstGeom prst="rect">
            <a:avLst/>
          </a:prstGeom>
          <a:noFill/>
        </p:spPr>
        <p:txBody>
          <a:bodyPr wrap="square">
            <a:spAutoFit/>
          </a:bodyPr>
          <a:lstStyle/>
          <a:p>
            <a:pPr algn="ctr"/>
            <a:r>
              <a:rPr lang="en-IN" sz="2400" dirty="0">
                <a:latin typeface="Amasis MT Pro" panose="02040504050005020304" pitchFamily="18" charset="0"/>
              </a:rPr>
              <a:t>https://github.com/STARTECH-2/Quick-N-Speedy-Delivery.git</a:t>
            </a:r>
            <a:endParaRPr lang="en-IN" sz="2000" dirty="0">
              <a:latin typeface="Amasis MT Pro" panose="02040504050005020304" pitchFamily="18" charset="0"/>
            </a:endParaRPr>
          </a:p>
        </p:txBody>
      </p:sp>
    </p:spTree>
    <p:extLst>
      <p:ext uri="{BB962C8B-B14F-4D97-AF65-F5344CB8AC3E}">
        <p14:creationId xmlns:p14="http://schemas.microsoft.com/office/powerpoint/2010/main" val="2623832688"/>
      </p:ext>
    </p:extLst>
  </p:cSld>
  <p:clrMapOvr>
    <a:masterClrMapping/>
  </p:clrMapOvr>
  <p:transition spd="slow">
    <p:comb/>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85B1578-9B95-463A-91DE-797A98F7E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5" name="Rectangle 14">
            <a:extLst>
              <a:ext uri="{FF2B5EF4-FFF2-40B4-BE49-F238E27FC236}">
                <a16:creationId xmlns:a16="http://schemas.microsoft.com/office/drawing/2014/main" id="{B7753F1F-C532-475B-BE0D-7359EB6F86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useBgFill="1">
        <p:nvSpPr>
          <p:cNvPr id="17" name="Rectangle 16">
            <a:extLst>
              <a:ext uri="{FF2B5EF4-FFF2-40B4-BE49-F238E27FC236}">
                <a16:creationId xmlns:a16="http://schemas.microsoft.com/office/drawing/2014/main" id="{A2AD6B69-E0A0-476D-9EE1-6B69F04C5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6BE10A1-AD5F-4AB3-8A94-41D62B494A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1">
              <a:lumMod val="85000"/>
              <a:alpha val="60000"/>
            </a:schemeClr>
          </a:solidFill>
          <a:ln w="6350" cap="flat" cmpd="sng" algn="ctr">
            <a:noFill/>
            <a:prstDash val="solid"/>
          </a:ln>
          <a:effectLst>
            <a:softEdge rad="0"/>
          </a:effectLst>
        </p:spPr>
      </p:sp>
      <p:sp>
        <p:nvSpPr>
          <p:cNvPr id="3" name="TextBox 2">
            <a:extLst>
              <a:ext uri="{FF2B5EF4-FFF2-40B4-BE49-F238E27FC236}">
                <a16:creationId xmlns:a16="http://schemas.microsoft.com/office/drawing/2014/main" id="{41C47638-A659-4C36-836B-DC63DB78A9F7}"/>
              </a:ext>
            </a:extLst>
          </p:cNvPr>
          <p:cNvSpPr txBox="1"/>
          <p:nvPr/>
        </p:nvSpPr>
        <p:spPr>
          <a:xfrm>
            <a:off x="573409" y="559477"/>
            <a:ext cx="3765200" cy="5709931"/>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6000" dirty="0">
                <a:solidFill>
                  <a:schemeClr val="tx1">
                    <a:lumMod val="85000"/>
                    <a:lumOff val="15000"/>
                  </a:schemeClr>
                </a:solidFill>
                <a:latin typeface="Algerian" panose="04020705040A02060702" pitchFamily="82" charset="0"/>
              </a:rPr>
              <a:t>Work division</a:t>
            </a:r>
          </a:p>
        </p:txBody>
      </p:sp>
      <p:sp>
        <p:nvSpPr>
          <p:cNvPr id="21" name="Rectangle 20">
            <a:extLst>
              <a:ext uri="{FF2B5EF4-FFF2-40B4-BE49-F238E27FC236}">
                <a16:creationId xmlns:a16="http://schemas.microsoft.com/office/drawing/2014/main" id="{5684BFFE-6A90-4311-ACD5-B34177D464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4122323" cy="6108192"/>
          </a:xfrm>
          <a:prstGeom prst="rect">
            <a:avLst/>
          </a:prstGeom>
          <a:noFill/>
          <a:ln w="6350" cap="sq" cmpd="sng" algn="ctr">
            <a:solidFill>
              <a:schemeClr val="tx1">
                <a:lumMod val="75000"/>
                <a:lumOff val="25000"/>
              </a:schemeClr>
            </a:solidFill>
            <a:prstDash val="solid"/>
            <a:miter lim="800000"/>
          </a:ln>
          <a:effectLst/>
        </p:spPr>
      </p:sp>
      <p:graphicFrame>
        <p:nvGraphicFramePr>
          <p:cNvPr id="7" name="TextBox 4">
            <a:extLst>
              <a:ext uri="{FF2B5EF4-FFF2-40B4-BE49-F238E27FC236}">
                <a16:creationId xmlns:a16="http://schemas.microsoft.com/office/drawing/2014/main" id="{4417B253-C388-4467-9156-C058677A331F}"/>
              </a:ext>
            </a:extLst>
          </p:cNvPr>
          <p:cNvGraphicFramePr/>
          <p:nvPr>
            <p:extLst>
              <p:ext uri="{D42A27DB-BD31-4B8C-83A1-F6EECF244321}">
                <p14:modId xmlns:p14="http://schemas.microsoft.com/office/powerpoint/2010/main" val="4224227417"/>
              </p:ext>
            </p:extLst>
          </p:nvPr>
        </p:nvGraphicFramePr>
        <p:xfrm>
          <a:off x="5478124" y="800947"/>
          <a:ext cx="5906181" cy="52307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757839"/>
      </p:ext>
    </p:extLst>
  </p:cSld>
  <p:clrMapOvr>
    <a:masterClrMapping/>
  </p:clrMapOvr>
  <p:transition spd="slow">
    <p:comb/>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192707B-B929-41A7-9B41-E959A1C68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People working on ideas">
            <a:extLst>
              <a:ext uri="{FF2B5EF4-FFF2-40B4-BE49-F238E27FC236}">
                <a16:creationId xmlns:a16="http://schemas.microsoft.com/office/drawing/2014/main" id="{15392022-A37F-4D04-B44A-A507753A473C}"/>
              </a:ext>
            </a:extLst>
          </p:cNvPr>
          <p:cNvPicPr>
            <a:picLocks noChangeAspect="1"/>
          </p:cNvPicPr>
          <p:nvPr/>
        </p:nvPicPr>
        <p:blipFill rotWithShape="1">
          <a:blip r:embed="rId2">
            <a:alphaModFix amt="35000"/>
          </a:blip>
          <a:srcRect t="7338" b="6784"/>
          <a:stretch/>
        </p:blipFill>
        <p:spPr>
          <a:xfrm>
            <a:off x="20" y="10"/>
            <a:ext cx="12191980" cy="6857990"/>
          </a:xfrm>
          <a:prstGeom prst="rect">
            <a:avLst/>
          </a:prstGeom>
        </p:spPr>
      </p:pic>
      <p:sp>
        <p:nvSpPr>
          <p:cNvPr id="2" name="Title 1">
            <a:extLst>
              <a:ext uri="{FF2B5EF4-FFF2-40B4-BE49-F238E27FC236}">
                <a16:creationId xmlns:a16="http://schemas.microsoft.com/office/drawing/2014/main" id="{EF838F18-02FD-4796-8B34-978BFC518E5C}"/>
              </a:ext>
            </a:extLst>
          </p:cNvPr>
          <p:cNvSpPr>
            <a:spLocks noGrp="1"/>
          </p:cNvSpPr>
          <p:nvPr>
            <p:ph type="title"/>
          </p:nvPr>
        </p:nvSpPr>
        <p:spPr>
          <a:xfrm>
            <a:off x="1066800" y="642594"/>
            <a:ext cx="10058400" cy="1371600"/>
          </a:xfrm>
        </p:spPr>
        <p:txBody>
          <a:bodyPr>
            <a:normAutofit/>
          </a:bodyPr>
          <a:lstStyle/>
          <a:p>
            <a:pPr algn="ctr"/>
            <a:r>
              <a:rPr lang="en-US" sz="7200" dirty="0">
                <a:latin typeface="Algerian" panose="04020705040A02060702" pitchFamily="82" charset="0"/>
              </a:rPr>
              <a:t>Outline</a:t>
            </a:r>
            <a:endParaRPr lang="en-IN" sz="7200" dirty="0">
              <a:latin typeface="Algerian" panose="04020705040A02060702" pitchFamily="82" charset="0"/>
            </a:endParaRPr>
          </a:p>
        </p:txBody>
      </p:sp>
      <p:sp>
        <p:nvSpPr>
          <p:cNvPr id="3" name="Content Placeholder 2">
            <a:extLst>
              <a:ext uri="{FF2B5EF4-FFF2-40B4-BE49-F238E27FC236}">
                <a16:creationId xmlns:a16="http://schemas.microsoft.com/office/drawing/2014/main" id="{085001F3-9FCF-4BEF-88BF-5A416A1E7B61}"/>
              </a:ext>
            </a:extLst>
          </p:cNvPr>
          <p:cNvSpPr>
            <a:spLocks noGrp="1"/>
          </p:cNvSpPr>
          <p:nvPr>
            <p:ph idx="1"/>
          </p:nvPr>
        </p:nvSpPr>
        <p:spPr>
          <a:xfrm>
            <a:off x="1066800" y="2419044"/>
            <a:ext cx="10058400" cy="3533700"/>
          </a:xfrm>
        </p:spPr>
        <p:txBody>
          <a:bodyPr>
            <a:normAutofit/>
          </a:bodyPr>
          <a:lstStyle/>
          <a:p>
            <a:pPr>
              <a:buFont typeface="Wingdings" panose="05000000000000000000" pitchFamily="2" charset="2"/>
              <a:buChar char="Ø"/>
            </a:pPr>
            <a:r>
              <a:rPr lang="en-US" sz="3200" dirty="0">
                <a:latin typeface="Amasis MT Pro" panose="02040504050005020304" pitchFamily="18" charset="0"/>
              </a:rPr>
              <a:t>Introduction and problem statement</a:t>
            </a:r>
          </a:p>
          <a:p>
            <a:pPr>
              <a:buFont typeface="Wingdings" panose="05000000000000000000" pitchFamily="2" charset="2"/>
              <a:buChar char="Ø"/>
            </a:pPr>
            <a:r>
              <a:rPr lang="en-US" sz="3200" dirty="0">
                <a:latin typeface="Amasis MT Pro" panose="02040504050005020304" pitchFamily="18" charset="0"/>
              </a:rPr>
              <a:t>Algorithms</a:t>
            </a:r>
          </a:p>
          <a:p>
            <a:pPr>
              <a:buFont typeface="Wingdings" panose="05000000000000000000" pitchFamily="2" charset="2"/>
              <a:buChar char="Ø"/>
            </a:pPr>
            <a:r>
              <a:rPr lang="en-US" sz="3200" dirty="0">
                <a:latin typeface="Amasis MT Pro" panose="02040504050005020304" pitchFamily="18" charset="0"/>
              </a:rPr>
              <a:t>Flow Chart</a:t>
            </a:r>
          </a:p>
          <a:p>
            <a:pPr>
              <a:buFont typeface="Wingdings" panose="05000000000000000000" pitchFamily="2" charset="2"/>
              <a:buChar char="Ø"/>
            </a:pPr>
            <a:r>
              <a:rPr lang="en-US" sz="3200" dirty="0">
                <a:latin typeface="Amasis MT Pro" panose="02040504050005020304" pitchFamily="18" charset="0"/>
              </a:rPr>
              <a:t>GITHUB Commits </a:t>
            </a:r>
          </a:p>
          <a:p>
            <a:pPr>
              <a:buFont typeface="Wingdings" panose="05000000000000000000" pitchFamily="2" charset="2"/>
              <a:buChar char="Ø"/>
            </a:pPr>
            <a:r>
              <a:rPr lang="en-US" sz="3200" dirty="0">
                <a:latin typeface="Amasis MT Pro" panose="02040504050005020304" pitchFamily="18" charset="0"/>
              </a:rPr>
              <a:t>Work division</a:t>
            </a:r>
          </a:p>
          <a:p>
            <a:pPr marL="0" indent="0">
              <a:buNone/>
            </a:pPr>
            <a:endParaRPr lang="en-US" dirty="0">
              <a:latin typeface="Amasis MT Pro" panose="02040504050005020304" pitchFamily="18" charset="0"/>
            </a:endParaRPr>
          </a:p>
          <a:p>
            <a:endParaRPr lang="en-US" dirty="0">
              <a:latin typeface="Amasis MT Pro" panose="02040504050005020304" pitchFamily="18" charset="0"/>
            </a:endParaRPr>
          </a:p>
          <a:p>
            <a:endParaRPr lang="en-IN" dirty="0"/>
          </a:p>
        </p:txBody>
      </p:sp>
      <p:sp>
        <p:nvSpPr>
          <p:cNvPr id="20" name="Rectangle 19">
            <a:extLst>
              <a:ext uri="{FF2B5EF4-FFF2-40B4-BE49-F238E27FC236}">
                <a16:creationId xmlns:a16="http://schemas.microsoft.com/office/drawing/2014/main" id="{8FB4235C-4505-46C7-AD8F-8769A1972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noFill/>
          <a:ln w="6350" cap="sq" cmpd="sng" algn="ctr">
            <a:solidFill>
              <a:schemeClr val="tx1"/>
            </a:solidFill>
            <a:prstDash val="solid"/>
            <a:miter lim="800000"/>
          </a:ln>
          <a:effectLst>
            <a:softEdge rad="0"/>
          </a:effectLst>
        </p:spPr>
      </p:sp>
    </p:spTree>
    <p:extLst>
      <p:ext uri="{BB962C8B-B14F-4D97-AF65-F5344CB8AC3E}">
        <p14:creationId xmlns:p14="http://schemas.microsoft.com/office/powerpoint/2010/main" val="641244464"/>
      </p:ext>
    </p:extLst>
  </p:cSld>
  <p:clrMapOvr>
    <a:overrideClrMapping bg1="dk1" tx1="lt1" bg2="dk2" tx2="lt2" accent1="accent1" accent2="accent2" accent3="accent3" accent4="accent4" accent5="accent5" accent6="accent6" hlink="hlink" folHlink="folHlink"/>
  </p:clrMapOvr>
  <p:transition spd="slow">
    <p:comb/>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3125469"/>
      </p:ext>
    </p:extLst>
  </p:cSld>
  <p:clrMapOvr>
    <a:masterClrMapping/>
  </p:clrMapOvr>
  <p:transition spd="slow">
    <p:comb/>
  </p:transition>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80000"/>
                <a:shade val="100000"/>
                <a:satMod val="300000"/>
              </a:schemeClr>
            </a:gs>
            <a:gs pos="100000">
              <a:schemeClr val="bg1">
                <a:tint val="100000"/>
                <a:shade val="30000"/>
                <a:satMod val="20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15573D-0E45-4691-B525-471152EC18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E448559-19A4-4252-8C27-54C1DA906F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1">
              <a:lumMod val="75000"/>
              <a:alpha val="60000"/>
            </a:schemeClr>
          </a:solidFill>
          <a:ln w="6350" cap="flat" cmpd="sng" algn="ctr">
            <a:noFill/>
            <a:prstDash val="solid"/>
          </a:ln>
          <a:effectLst>
            <a:softEdge rad="0"/>
          </a:effectLst>
        </p:spPr>
      </p:sp>
      <p:sp>
        <p:nvSpPr>
          <p:cNvPr id="12" name="Rectangle 11">
            <a:extLst>
              <a:ext uri="{FF2B5EF4-FFF2-40B4-BE49-F238E27FC236}">
                <a16:creationId xmlns:a16="http://schemas.microsoft.com/office/drawing/2014/main" id="{1B19C35E-4E30-4F1D-9FC2-F2FA6191E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19" y="466344"/>
            <a:ext cx="3959352" cy="5925312"/>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248703C-9C8C-43EE-8B0B-5A8D714F9705}"/>
              </a:ext>
            </a:extLst>
          </p:cNvPr>
          <p:cNvSpPr>
            <a:spLocks noGrp="1"/>
          </p:cNvSpPr>
          <p:nvPr>
            <p:ph type="title"/>
          </p:nvPr>
        </p:nvSpPr>
        <p:spPr>
          <a:xfrm>
            <a:off x="676240" y="875324"/>
            <a:ext cx="3536510" cy="2713450"/>
          </a:xfrm>
        </p:spPr>
        <p:txBody>
          <a:bodyPr>
            <a:normAutofit/>
          </a:bodyPr>
          <a:lstStyle/>
          <a:p>
            <a:pPr algn="ctr"/>
            <a:r>
              <a:rPr lang="en-US" sz="3600" dirty="0">
                <a:solidFill>
                  <a:schemeClr val="tx1"/>
                </a:solidFill>
                <a:latin typeface="Algerian" panose="04020705040A02060702" pitchFamily="82" charset="0"/>
              </a:rPr>
              <a:t>Introduction</a:t>
            </a:r>
            <a:br>
              <a:rPr lang="en-US" sz="3600" dirty="0">
                <a:solidFill>
                  <a:schemeClr val="tx1"/>
                </a:solidFill>
                <a:latin typeface="Algerian" panose="04020705040A02060702" pitchFamily="82" charset="0"/>
              </a:rPr>
            </a:br>
            <a:r>
              <a:rPr lang="en-US" sz="3600" dirty="0">
                <a:solidFill>
                  <a:schemeClr val="tx1"/>
                </a:solidFill>
                <a:latin typeface="Algerian" panose="04020705040A02060702" pitchFamily="82" charset="0"/>
              </a:rPr>
              <a:t>&amp;PROBLEM STATEMENT</a:t>
            </a:r>
            <a:endParaRPr lang="en-IN" sz="3600" dirty="0">
              <a:solidFill>
                <a:schemeClr val="tx1"/>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4CB5F44A-0812-4345-844C-BABD0C2529A3}"/>
              </a:ext>
            </a:extLst>
          </p:cNvPr>
          <p:cNvSpPr>
            <a:spLocks noGrp="1"/>
          </p:cNvSpPr>
          <p:nvPr>
            <p:ph idx="1"/>
          </p:nvPr>
        </p:nvSpPr>
        <p:spPr>
          <a:xfrm>
            <a:off x="4865715" y="237745"/>
            <a:ext cx="6861465" cy="6382512"/>
          </a:xfrm>
        </p:spPr>
        <p:txBody>
          <a:bodyPr anchor="ctr">
            <a:normAutofit/>
          </a:bodyPr>
          <a:lstStyle/>
          <a:p>
            <a:pPr>
              <a:buFont typeface="Wingdings" panose="05000000000000000000" pitchFamily="2" charset="2"/>
              <a:buChar char="v"/>
            </a:pPr>
            <a:r>
              <a:rPr lang="en-US" sz="2400" dirty="0">
                <a:latin typeface="Amasis MT Pro" panose="02040504050005020304" pitchFamily="18" charset="0"/>
              </a:rPr>
              <a:t>We have many food delivery apps like Swiggy, Zomato, Eat Sure etc. </a:t>
            </a:r>
          </a:p>
          <a:p>
            <a:pPr>
              <a:buFont typeface="Wingdings" panose="05000000000000000000" pitchFamily="2" charset="2"/>
              <a:buChar char="v"/>
            </a:pPr>
            <a:r>
              <a:rPr lang="en-US" sz="2400" dirty="0">
                <a:latin typeface="Amasis MT Pro" panose="02040504050005020304" pitchFamily="18" charset="0"/>
              </a:rPr>
              <a:t>Daily thousands of orders are made through these apps. In most cases, a driver should take more than one order at a time and deliver the same to respective customers in the given time.</a:t>
            </a:r>
          </a:p>
          <a:p>
            <a:pPr>
              <a:buFont typeface="Wingdings" panose="05000000000000000000" pitchFamily="2" charset="2"/>
              <a:buChar char="v"/>
            </a:pPr>
            <a:r>
              <a:rPr lang="en-US" sz="2400" dirty="0">
                <a:latin typeface="Amasis MT Pro" panose="02040504050005020304" pitchFamily="18" charset="0"/>
              </a:rPr>
              <a:t>So, in order to deliver all orders at the given time the delivery executive should choose the optimal path from source to destination.</a:t>
            </a:r>
          </a:p>
          <a:p>
            <a:pPr>
              <a:buFont typeface="Wingdings" panose="05000000000000000000" pitchFamily="2" charset="2"/>
              <a:buChar char="v"/>
            </a:pPr>
            <a:r>
              <a:rPr lang="en-IN" sz="2400" dirty="0">
                <a:latin typeface="Amasis MT Pro" panose="02040504050005020304" pitchFamily="18" charset="0"/>
              </a:rPr>
              <a:t>He should delivery in time with minimum distance so he can save his time and get profit .</a:t>
            </a:r>
          </a:p>
        </p:txBody>
      </p:sp>
      <p:pic>
        <p:nvPicPr>
          <p:cNvPr id="1026" name="Picture 2" descr="ZestBrains | On Demand Food Delivery Application">
            <a:extLst>
              <a:ext uri="{FF2B5EF4-FFF2-40B4-BE49-F238E27FC236}">
                <a16:creationId xmlns:a16="http://schemas.microsoft.com/office/drawing/2014/main" id="{CF38F625-0A1C-458B-90B3-3C4871CB2F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3584" y="3195485"/>
            <a:ext cx="4400711" cy="29300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7780955"/>
      </p:ext>
    </p:extLst>
  </p:cSld>
  <p:clrMapOvr>
    <a:overrideClrMapping bg1="dk1" tx1="lt1" bg2="dk2" tx2="lt2" accent1="accent1" accent2="accent2" accent3="accent3" accent4="accent4" accent5="accent5" accent6="accent6" hlink="hlink" folHlink="folHlink"/>
  </p:clrMapOvr>
  <p:transition spd="slow">
    <p:comb/>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2FB3617-BB2D-42B9-86CC-8963A55D0080}"/>
              </a:ext>
            </a:extLst>
          </p:cNvPr>
          <p:cNvPicPr>
            <a:picLocks noChangeAspect="1"/>
          </p:cNvPicPr>
          <p:nvPr/>
        </p:nvPicPr>
        <p:blipFill>
          <a:blip r:embed="rId2"/>
          <a:stretch>
            <a:fillRect/>
          </a:stretch>
        </p:blipFill>
        <p:spPr>
          <a:xfrm>
            <a:off x="39584" y="0"/>
            <a:ext cx="12112831" cy="6858000"/>
          </a:xfrm>
          <a:prstGeom prst="rect">
            <a:avLst/>
          </a:prstGeom>
        </p:spPr>
      </p:pic>
    </p:spTree>
    <p:extLst>
      <p:ext uri="{BB962C8B-B14F-4D97-AF65-F5344CB8AC3E}">
        <p14:creationId xmlns:p14="http://schemas.microsoft.com/office/powerpoint/2010/main" val="2281309606"/>
      </p:ext>
    </p:extLst>
  </p:cSld>
  <p:clrMapOvr>
    <a:masterClrMapping/>
  </p:clrMapOvr>
  <p:transition spd="slow">
    <p:comb/>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2" name="Rectangle 11">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4" name="Rectangle 13">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6" name="Group 15">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1" name="Rectangle 20">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6F40FBDA-CEB1-40F0-9AB9-BD9C402D7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hand holding a pen and shading circles on a sheet">
            <a:extLst>
              <a:ext uri="{FF2B5EF4-FFF2-40B4-BE49-F238E27FC236}">
                <a16:creationId xmlns:a16="http://schemas.microsoft.com/office/drawing/2014/main" id="{C69B76BA-C198-A39D-29D6-91FDFCDCE93D}"/>
              </a:ext>
            </a:extLst>
          </p:cNvPr>
          <p:cNvPicPr>
            <a:picLocks noChangeAspect="1"/>
          </p:cNvPicPr>
          <p:nvPr/>
        </p:nvPicPr>
        <p:blipFill rotWithShape="1">
          <a:blip r:embed="rId2">
            <a:alphaModFix amt="45000"/>
          </a:blip>
          <a:srcRect t="873" b="2560"/>
          <a:stretch/>
        </p:blipFill>
        <p:spPr>
          <a:xfrm>
            <a:off x="20" y="10"/>
            <a:ext cx="12191980" cy="6857990"/>
          </a:xfrm>
          <a:prstGeom prst="rect">
            <a:avLst/>
          </a:prstGeom>
        </p:spPr>
      </p:pic>
      <p:sp>
        <p:nvSpPr>
          <p:cNvPr id="25" name="Rectangle 24">
            <a:extLst>
              <a:ext uri="{FF2B5EF4-FFF2-40B4-BE49-F238E27FC236}">
                <a16:creationId xmlns:a16="http://schemas.microsoft.com/office/drawing/2014/main" id="{0344D4FE-ABEF-4230-9E4E-AD5782FC7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noFill/>
          <a:ln w="9525" cap="sq" cmpd="sng" algn="ctr">
            <a:solidFill>
              <a:schemeClr val="tx1">
                <a:lumMod val="75000"/>
                <a:lumOff val="25000"/>
              </a:schemeClr>
            </a:solidFill>
            <a:prstDash val="solid"/>
            <a:miter lim="800000"/>
          </a:ln>
          <a:effectLst>
            <a:softEdge rad="0"/>
          </a:effectLst>
        </p:spPr>
      </p:sp>
      <p:sp>
        <p:nvSpPr>
          <p:cNvPr id="2" name="Title 1">
            <a:extLst>
              <a:ext uri="{FF2B5EF4-FFF2-40B4-BE49-F238E27FC236}">
                <a16:creationId xmlns:a16="http://schemas.microsoft.com/office/drawing/2014/main" id="{A2EE8862-C074-4694-80F6-21BE20232925}"/>
              </a:ext>
            </a:extLst>
          </p:cNvPr>
          <p:cNvSpPr>
            <a:spLocks noGrp="1"/>
          </p:cNvSpPr>
          <p:nvPr>
            <p:ph type="title"/>
          </p:nvPr>
        </p:nvSpPr>
        <p:spPr>
          <a:xfrm>
            <a:off x="1769532" y="2091263"/>
            <a:ext cx="8652938" cy="2461504"/>
          </a:xfrm>
        </p:spPr>
        <p:txBody>
          <a:bodyPr vert="horz" lIns="91440" tIns="45720" rIns="91440" bIns="45720" rtlCol="0" anchor="ctr">
            <a:normAutofit/>
          </a:bodyPr>
          <a:lstStyle/>
          <a:p>
            <a:pPr algn="ctr">
              <a:lnSpc>
                <a:spcPct val="83000"/>
              </a:lnSpc>
            </a:pPr>
            <a:r>
              <a:rPr lang="en-US" sz="6800" cap="all" spc="-100" dirty="0">
                <a:latin typeface="Algerian" panose="04020705040A02060702" pitchFamily="82" charset="0"/>
              </a:rPr>
              <a:t>Problem Statement</a:t>
            </a:r>
          </a:p>
        </p:txBody>
      </p:sp>
      <p:sp>
        <p:nvSpPr>
          <p:cNvPr id="27" name="Rectangle 26">
            <a:extLst>
              <a:ext uri="{FF2B5EF4-FFF2-40B4-BE49-F238E27FC236}">
                <a16:creationId xmlns:a16="http://schemas.microsoft.com/office/drawing/2014/main" id="{9325F979-D3F9-4926-81B7-7ACCB31A5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9525" cap="sq" cmpd="sng" algn="ctr">
            <a:solidFill>
              <a:schemeClr val="tx1">
                <a:lumMod val="75000"/>
                <a:lumOff val="25000"/>
                <a:alpha val="80000"/>
              </a:schemeClr>
            </a:solidFill>
            <a:prstDash val="solid"/>
            <a:miter lim="800000"/>
          </a:ln>
          <a:effectLst/>
        </p:spPr>
      </p:sp>
    </p:spTree>
    <p:extLst>
      <p:ext uri="{BB962C8B-B14F-4D97-AF65-F5344CB8AC3E}">
        <p14:creationId xmlns:p14="http://schemas.microsoft.com/office/powerpoint/2010/main" val="3356597133"/>
      </p:ext>
    </p:extLst>
  </p:cSld>
  <p:clrMapOvr>
    <a:overrideClrMapping bg1="dk1" tx1="lt1" bg2="dk2" tx2="lt2" accent1="accent1" accent2="accent2" accent3="accent3" accent4="accent4" accent5="accent5" accent6="accent6" hlink="hlink" folHlink="folHlink"/>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A5F1C9-3622-4A97-9184-32108E7165ED}"/>
              </a:ext>
            </a:extLst>
          </p:cNvPr>
          <p:cNvPicPr>
            <a:picLocks noChangeAspect="1"/>
          </p:cNvPicPr>
          <p:nvPr/>
        </p:nvPicPr>
        <p:blipFill>
          <a:blip r:embed="rId2"/>
          <a:stretch>
            <a:fillRect/>
          </a:stretch>
        </p:blipFill>
        <p:spPr>
          <a:xfrm>
            <a:off x="0" y="25437"/>
            <a:ext cx="12192000" cy="6807126"/>
          </a:xfrm>
          <a:prstGeom prst="rect">
            <a:avLst/>
          </a:prstGeom>
        </p:spPr>
      </p:pic>
    </p:spTree>
    <p:extLst>
      <p:ext uri="{BB962C8B-B14F-4D97-AF65-F5344CB8AC3E}">
        <p14:creationId xmlns:p14="http://schemas.microsoft.com/office/powerpoint/2010/main" val="1848857216"/>
      </p:ext>
    </p:extLst>
  </p:cSld>
  <p:clrMapOvr>
    <a:masterClrMapping/>
  </p:clrMapOvr>
  <p:transition spd="slow">
    <p:comb/>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4E7B6-A0CE-4780-89DA-9F0E3BB52BAB}"/>
              </a:ext>
            </a:extLst>
          </p:cNvPr>
          <p:cNvSpPr>
            <a:spLocks noGrp="1"/>
          </p:cNvSpPr>
          <p:nvPr>
            <p:ph type="ctrTitle"/>
          </p:nvPr>
        </p:nvSpPr>
        <p:spPr/>
        <p:txBody>
          <a:bodyPr>
            <a:normAutofit/>
          </a:bodyPr>
          <a:lstStyle/>
          <a:p>
            <a:r>
              <a:rPr lang="en-IN" sz="7200" dirty="0">
                <a:latin typeface="Algerian" panose="04020705040A02060702" pitchFamily="82" charset="0"/>
              </a:rPr>
              <a:t>Algorithms</a:t>
            </a:r>
          </a:p>
        </p:txBody>
      </p:sp>
    </p:spTree>
    <p:extLst>
      <p:ext uri="{BB962C8B-B14F-4D97-AF65-F5344CB8AC3E}">
        <p14:creationId xmlns:p14="http://schemas.microsoft.com/office/powerpoint/2010/main" val="1307171772"/>
      </p:ext>
    </p:extLst>
  </p:cSld>
  <p:clrMapOvr>
    <a:masterClrMapping/>
  </p:clrMapOvr>
  <p:transition spd="slow">
    <p:comb/>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5E4C-1188-40B8-A73C-8B3520C9A4D0}"/>
              </a:ext>
            </a:extLst>
          </p:cNvPr>
          <p:cNvSpPr>
            <a:spLocks noGrp="1"/>
          </p:cNvSpPr>
          <p:nvPr>
            <p:ph type="title"/>
          </p:nvPr>
        </p:nvSpPr>
        <p:spPr/>
        <p:txBody>
          <a:bodyPr/>
          <a:lstStyle/>
          <a:p>
            <a:pPr algn="ctr"/>
            <a:r>
              <a:rPr lang="en-IN" dirty="0">
                <a:latin typeface="Algerian" panose="04020705040A02060702" pitchFamily="82" charset="0"/>
              </a:rPr>
              <a:t>K- Means Algorithm</a:t>
            </a:r>
          </a:p>
        </p:txBody>
      </p:sp>
      <p:sp>
        <p:nvSpPr>
          <p:cNvPr id="3" name="Content Placeholder 2">
            <a:extLst>
              <a:ext uri="{FF2B5EF4-FFF2-40B4-BE49-F238E27FC236}">
                <a16:creationId xmlns:a16="http://schemas.microsoft.com/office/drawing/2014/main" id="{4ECB71B8-9C87-40B7-BCB4-31507A64577B}"/>
              </a:ext>
            </a:extLst>
          </p:cNvPr>
          <p:cNvSpPr>
            <a:spLocks noGrp="1"/>
          </p:cNvSpPr>
          <p:nvPr>
            <p:ph idx="1"/>
          </p:nvPr>
        </p:nvSpPr>
        <p:spPr>
          <a:xfrm>
            <a:off x="1066800" y="2237172"/>
            <a:ext cx="10058400" cy="3715571"/>
          </a:xfrm>
        </p:spPr>
        <p:txBody>
          <a:bodyPr>
            <a:normAutofit/>
          </a:bodyPr>
          <a:lstStyle/>
          <a:p>
            <a:pPr algn="l">
              <a:buFont typeface="Wingdings" panose="05000000000000000000" pitchFamily="2" charset="2"/>
              <a:buChar char="Ø"/>
            </a:pPr>
            <a:r>
              <a:rPr lang="en-US" sz="2000" b="0" i="0" dirty="0">
                <a:solidFill>
                  <a:srgbClr val="222222"/>
                </a:solidFill>
                <a:effectLst/>
                <a:latin typeface="Amasis MT Pro" panose="02040504050005020304" pitchFamily="18" charset="0"/>
              </a:rPr>
              <a:t>The K-means clustering algorithm computes centroids and repeats until the optimal centroid is found. It is presumptively known how many clusters there are. It is also known as the flat clustering algorithm. The number of clusters found from data by the method is denoted by the letter ‘K’ in K-means.</a:t>
            </a:r>
          </a:p>
          <a:p>
            <a:pPr algn="l">
              <a:buFont typeface="Wingdings" panose="05000000000000000000" pitchFamily="2" charset="2"/>
              <a:buChar char="Ø"/>
            </a:pPr>
            <a:r>
              <a:rPr lang="en-US" sz="2000" b="0" i="0" dirty="0">
                <a:solidFill>
                  <a:srgbClr val="222222"/>
                </a:solidFill>
                <a:effectLst/>
                <a:latin typeface="Amasis MT Pro" panose="02040504050005020304" pitchFamily="18" charset="0"/>
              </a:rPr>
              <a:t>In this method, data points are assigned to clusters in such a way that the sum of the squared distances between the data points and the centroid is as small as possible. It is essential to note that reduced diversity within clusters leads to more identical data points within the same cluster.</a:t>
            </a:r>
            <a:endParaRPr lang="en-US" sz="2000" b="1" i="1" dirty="0">
              <a:solidFill>
                <a:srgbClr val="222222"/>
              </a:solidFill>
              <a:effectLst/>
              <a:latin typeface="Amasis MT Pro" panose="02040504050005020304" pitchFamily="18" charset="0"/>
            </a:endParaRPr>
          </a:p>
          <a:p>
            <a:pPr algn="l">
              <a:buFont typeface="Arial" panose="020B0604020202020204" pitchFamily="34" charset="0"/>
              <a:buChar char="•"/>
            </a:pPr>
            <a:endParaRPr lang="en-US" b="1" i="1" dirty="0">
              <a:solidFill>
                <a:srgbClr val="222222"/>
              </a:solidFill>
              <a:latin typeface="Amasis MT Pro" panose="02040504050005020304" pitchFamily="18" charset="0"/>
            </a:endParaRPr>
          </a:p>
          <a:p>
            <a:pPr algn="l">
              <a:buFont typeface="Arial" panose="020B0604020202020204" pitchFamily="34" charset="0"/>
              <a:buChar char="•"/>
            </a:pPr>
            <a:endParaRPr lang="en-US" b="1" i="1" dirty="0">
              <a:solidFill>
                <a:srgbClr val="222222"/>
              </a:solidFill>
              <a:effectLst/>
              <a:latin typeface="Amasis MT Pro" panose="02040504050005020304" pitchFamily="18" charset="0"/>
            </a:endParaRPr>
          </a:p>
          <a:p>
            <a:pPr algn="l">
              <a:buFont typeface="Arial" panose="020B0604020202020204" pitchFamily="34" charset="0"/>
              <a:buChar char="•"/>
            </a:pPr>
            <a:endParaRPr lang="en-US" b="1" i="1" dirty="0">
              <a:solidFill>
                <a:srgbClr val="222222"/>
              </a:solidFill>
              <a:latin typeface="Amasis MT Pro" panose="02040504050005020304" pitchFamily="18" charset="0"/>
            </a:endParaRPr>
          </a:p>
          <a:p>
            <a:pPr algn="l">
              <a:buFont typeface="Arial" panose="020B0604020202020204" pitchFamily="34" charset="0"/>
              <a:buChar char="•"/>
            </a:pPr>
            <a:endParaRPr lang="en-US" b="1" i="1" dirty="0">
              <a:solidFill>
                <a:srgbClr val="222222"/>
              </a:solidFill>
              <a:effectLst/>
              <a:latin typeface="Amasis MT Pro" panose="02040504050005020304" pitchFamily="18" charset="0"/>
            </a:endParaRPr>
          </a:p>
          <a:p>
            <a:pPr marL="0" indent="0">
              <a:buNone/>
            </a:pPr>
            <a:endParaRPr lang="en-IN" dirty="0"/>
          </a:p>
        </p:txBody>
      </p:sp>
    </p:spTree>
    <p:extLst>
      <p:ext uri="{BB962C8B-B14F-4D97-AF65-F5344CB8AC3E}">
        <p14:creationId xmlns:p14="http://schemas.microsoft.com/office/powerpoint/2010/main" val="941624992"/>
      </p:ext>
    </p:extLst>
  </p:cSld>
  <p:clrMapOvr>
    <a:masterClrMapping/>
  </p:clrMapOvr>
  <p:transition spd="slow">
    <p:comb/>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5E4C-1188-40B8-A73C-8B3520C9A4D0}"/>
              </a:ext>
            </a:extLst>
          </p:cNvPr>
          <p:cNvSpPr>
            <a:spLocks noGrp="1"/>
          </p:cNvSpPr>
          <p:nvPr>
            <p:ph type="title"/>
          </p:nvPr>
        </p:nvSpPr>
        <p:spPr/>
        <p:txBody>
          <a:bodyPr/>
          <a:lstStyle/>
          <a:p>
            <a:pPr algn="ctr"/>
            <a:r>
              <a:rPr lang="en-IN" dirty="0">
                <a:latin typeface="Algerian" panose="04020705040A02060702" pitchFamily="82" charset="0"/>
              </a:rPr>
              <a:t>Working K- Means Algorithm</a:t>
            </a:r>
          </a:p>
        </p:txBody>
      </p:sp>
      <p:sp>
        <p:nvSpPr>
          <p:cNvPr id="3" name="Content Placeholder 2">
            <a:extLst>
              <a:ext uri="{FF2B5EF4-FFF2-40B4-BE49-F238E27FC236}">
                <a16:creationId xmlns:a16="http://schemas.microsoft.com/office/drawing/2014/main" id="{4ECB71B8-9C87-40B7-BCB4-31507A64577B}"/>
              </a:ext>
            </a:extLst>
          </p:cNvPr>
          <p:cNvSpPr>
            <a:spLocks noGrp="1"/>
          </p:cNvSpPr>
          <p:nvPr>
            <p:ph idx="1"/>
          </p:nvPr>
        </p:nvSpPr>
        <p:spPr>
          <a:xfrm>
            <a:off x="1066800" y="2237172"/>
            <a:ext cx="10058400" cy="3715571"/>
          </a:xfrm>
        </p:spPr>
        <p:txBody>
          <a:bodyPr>
            <a:normAutofit/>
          </a:bodyPr>
          <a:lstStyle/>
          <a:p>
            <a:pPr algn="l">
              <a:buFont typeface="Arial" panose="020B0604020202020204" pitchFamily="34" charset="0"/>
              <a:buChar char="•"/>
            </a:pPr>
            <a:r>
              <a:rPr lang="en-US" sz="2400" b="1" i="1" dirty="0">
                <a:solidFill>
                  <a:srgbClr val="222222"/>
                </a:solidFill>
                <a:effectLst/>
                <a:latin typeface="Amasis MT Pro" panose="02040504050005020304" pitchFamily="18" charset="0"/>
              </a:rPr>
              <a:t>Step 1:</a:t>
            </a:r>
            <a:r>
              <a:rPr lang="en-US" sz="2400" b="0" i="0" dirty="0">
                <a:solidFill>
                  <a:srgbClr val="222222"/>
                </a:solidFill>
                <a:effectLst/>
                <a:latin typeface="Amasis MT Pro" panose="02040504050005020304" pitchFamily="18" charset="0"/>
              </a:rPr>
              <a:t> First, we need to provide the number of clusters, K, that need to be generated by this algorithm.</a:t>
            </a:r>
          </a:p>
          <a:p>
            <a:pPr algn="l">
              <a:buFont typeface="Arial" panose="020B0604020202020204" pitchFamily="34" charset="0"/>
              <a:buChar char="•"/>
            </a:pPr>
            <a:r>
              <a:rPr lang="en-US" sz="2400" b="1" i="1" dirty="0">
                <a:solidFill>
                  <a:srgbClr val="222222"/>
                </a:solidFill>
                <a:effectLst/>
                <a:latin typeface="Amasis MT Pro" panose="02040504050005020304" pitchFamily="18" charset="0"/>
              </a:rPr>
              <a:t>Step 2:</a:t>
            </a:r>
            <a:r>
              <a:rPr lang="en-US" sz="2400" b="0" i="0" dirty="0">
                <a:solidFill>
                  <a:srgbClr val="222222"/>
                </a:solidFill>
                <a:effectLst/>
                <a:latin typeface="Amasis MT Pro" panose="02040504050005020304" pitchFamily="18" charset="0"/>
              </a:rPr>
              <a:t> Next, choose K data points at random and assign each to a cluster. Briefly, categorize the data based on the number of data points.</a:t>
            </a:r>
          </a:p>
          <a:p>
            <a:pPr algn="l">
              <a:buFont typeface="Arial" panose="020B0604020202020204" pitchFamily="34" charset="0"/>
              <a:buChar char="•"/>
            </a:pPr>
            <a:r>
              <a:rPr lang="en-US" sz="2400" b="1" i="1" dirty="0">
                <a:solidFill>
                  <a:srgbClr val="222222"/>
                </a:solidFill>
                <a:effectLst/>
                <a:latin typeface="Amasis MT Pro" panose="02040504050005020304" pitchFamily="18" charset="0"/>
              </a:rPr>
              <a:t>Step 3:</a:t>
            </a:r>
            <a:r>
              <a:rPr lang="en-US" sz="2400" b="0" i="0" dirty="0">
                <a:solidFill>
                  <a:srgbClr val="222222"/>
                </a:solidFill>
                <a:effectLst/>
                <a:latin typeface="Amasis MT Pro" panose="02040504050005020304" pitchFamily="18" charset="0"/>
              </a:rPr>
              <a:t> The cluster centroids will now be computed.</a:t>
            </a:r>
          </a:p>
          <a:p>
            <a:pPr algn="l">
              <a:buFont typeface="Arial" panose="020B0604020202020204" pitchFamily="34" charset="0"/>
              <a:buChar char="•"/>
            </a:pPr>
            <a:r>
              <a:rPr lang="en-US" sz="2400" b="1" i="1" dirty="0">
                <a:solidFill>
                  <a:srgbClr val="222222"/>
                </a:solidFill>
                <a:effectLst/>
                <a:latin typeface="Amasis MT Pro" panose="02040504050005020304" pitchFamily="18" charset="0"/>
              </a:rPr>
              <a:t>Step 4:</a:t>
            </a:r>
            <a:r>
              <a:rPr lang="en-US" sz="2400" b="0" i="0" dirty="0">
                <a:solidFill>
                  <a:srgbClr val="222222"/>
                </a:solidFill>
                <a:effectLst/>
                <a:latin typeface="Amasis MT Pro" panose="02040504050005020304" pitchFamily="18" charset="0"/>
              </a:rPr>
              <a:t> Iterate the steps below until we find the ideal centroid, which is the assigning of data points to clusters that do not vary.</a:t>
            </a:r>
          </a:p>
          <a:p>
            <a:pPr marL="0" indent="0" algn="l">
              <a:buNone/>
            </a:pPr>
            <a:endParaRPr lang="en-US" b="1" i="1" dirty="0">
              <a:solidFill>
                <a:srgbClr val="222222"/>
              </a:solidFill>
              <a:latin typeface="Amasis MT Pro" panose="02040504050005020304" pitchFamily="18" charset="0"/>
            </a:endParaRPr>
          </a:p>
          <a:p>
            <a:pPr algn="l">
              <a:buFont typeface="Arial" panose="020B0604020202020204" pitchFamily="34" charset="0"/>
              <a:buChar char="•"/>
            </a:pPr>
            <a:endParaRPr lang="en-US" b="1" i="1" dirty="0">
              <a:solidFill>
                <a:srgbClr val="222222"/>
              </a:solidFill>
              <a:effectLst/>
              <a:latin typeface="Amasis MT Pro" panose="02040504050005020304" pitchFamily="18" charset="0"/>
            </a:endParaRPr>
          </a:p>
          <a:p>
            <a:pPr algn="l">
              <a:buFont typeface="Arial" panose="020B0604020202020204" pitchFamily="34" charset="0"/>
              <a:buChar char="•"/>
            </a:pPr>
            <a:endParaRPr lang="en-US" b="1" i="1" dirty="0">
              <a:solidFill>
                <a:srgbClr val="222222"/>
              </a:solidFill>
              <a:latin typeface="Amasis MT Pro" panose="02040504050005020304" pitchFamily="18" charset="0"/>
            </a:endParaRPr>
          </a:p>
          <a:p>
            <a:pPr algn="l">
              <a:buFont typeface="Arial" panose="020B0604020202020204" pitchFamily="34" charset="0"/>
              <a:buChar char="•"/>
            </a:pPr>
            <a:endParaRPr lang="en-US" b="1" i="1" dirty="0">
              <a:solidFill>
                <a:srgbClr val="222222"/>
              </a:solidFill>
              <a:effectLst/>
              <a:latin typeface="Amasis MT Pro" panose="02040504050005020304" pitchFamily="18" charset="0"/>
            </a:endParaRPr>
          </a:p>
          <a:p>
            <a:pPr marL="0" indent="0">
              <a:buNone/>
            </a:pPr>
            <a:endParaRPr lang="en-IN" dirty="0"/>
          </a:p>
        </p:txBody>
      </p:sp>
    </p:spTree>
    <p:extLst>
      <p:ext uri="{BB962C8B-B14F-4D97-AF65-F5344CB8AC3E}">
        <p14:creationId xmlns:p14="http://schemas.microsoft.com/office/powerpoint/2010/main" val="3151283110"/>
      </p:ext>
    </p:extLst>
  </p:cSld>
  <p:clrMapOvr>
    <a:masterClrMapping/>
  </p:clrMapOvr>
  <p:transition spd="slow">
    <p:comb/>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46BCBFB-BBC7-42F1-95CD-058E172363A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F91CDEB-92ED-41DC-BF33-2916A7687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259D436-C82E-43E0-8A01-53DF9CED60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{3FD192FA-6454-43DD-A601-1F2C76C4B937}tf11531919_win32</Template>
  <TotalTime>504</TotalTime>
  <Words>751</Words>
  <Application>Microsoft Office PowerPoint</Application>
  <PresentationFormat>Widescreen</PresentationFormat>
  <Paragraphs>158</Paragraphs>
  <Slides>20</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20</vt:i4>
      </vt:variant>
    </vt:vector>
  </HeadingPairs>
  <TitlesOfParts>
    <vt:vector size="31" baseType="lpstr">
      <vt:lpstr>Algerian</vt:lpstr>
      <vt:lpstr>Amasis MT Pro</vt:lpstr>
      <vt:lpstr>Arial</vt:lpstr>
      <vt:lpstr>Avenir Next LT Pro</vt:lpstr>
      <vt:lpstr>Avenir Next LT Pro Light</vt:lpstr>
      <vt:lpstr>Calibri</vt:lpstr>
      <vt:lpstr>Calibri Light</vt:lpstr>
      <vt:lpstr>Garamond</vt:lpstr>
      <vt:lpstr>Wingdings</vt:lpstr>
      <vt:lpstr>SavonVTI</vt:lpstr>
      <vt:lpstr>Office Theme</vt:lpstr>
      <vt:lpstr>Quick ‘N Speedy Delivery</vt:lpstr>
      <vt:lpstr>Outline</vt:lpstr>
      <vt:lpstr>Introduction &amp;PROBLEM STATEMENT</vt:lpstr>
      <vt:lpstr>PowerPoint Presentation</vt:lpstr>
      <vt:lpstr>Problem Statement</vt:lpstr>
      <vt:lpstr>PowerPoint Presentation</vt:lpstr>
      <vt:lpstr>Algorithms</vt:lpstr>
      <vt:lpstr>K- Means Algorithm</vt:lpstr>
      <vt:lpstr>Working K- Means Algorithm</vt:lpstr>
      <vt:lpstr>PowerPoint Presentation</vt:lpstr>
      <vt:lpstr>PowerPoint Presentation</vt:lpstr>
      <vt:lpstr>Ant Colony Optimization</vt:lpstr>
      <vt:lpstr>Working of Ant Colony Optimization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  SUMANTH .</dc:creator>
  <cp:lastModifiedBy>J  SUMANTH .</cp:lastModifiedBy>
  <cp:revision>12</cp:revision>
  <dcterms:created xsi:type="dcterms:W3CDTF">2022-02-17T13:58:53Z</dcterms:created>
  <dcterms:modified xsi:type="dcterms:W3CDTF">2022-03-12T16:18:54Z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